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63" r:id="rId2"/>
    <p:sldId id="266" r:id="rId3"/>
    <p:sldId id="285" r:id="rId4"/>
    <p:sldId id="267" r:id="rId5"/>
    <p:sldId id="311" r:id="rId6"/>
    <p:sldId id="269" r:id="rId7"/>
    <p:sldId id="313" r:id="rId8"/>
    <p:sldId id="277" r:id="rId9"/>
    <p:sldId id="309" r:id="rId10"/>
    <p:sldId id="289" r:id="rId11"/>
    <p:sldId id="284" r:id="rId12"/>
    <p:sldId id="314" r:id="rId13"/>
    <p:sldId id="290" r:id="rId14"/>
    <p:sldId id="262" r:id="rId15"/>
    <p:sldId id="264" r:id="rId16"/>
    <p:sldId id="291" r:id="rId17"/>
    <p:sldId id="292" r:id="rId18"/>
    <p:sldId id="293" r:id="rId19"/>
    <p:sldId id="294" r:id="rId20"/>
    <p:sldId id="315" r:id="rId21"/>
    <p:sldId id="273" r:id="rId22"/>
    <p:sldId id="274" r:id="rId23"/>
    <p:sldId id="295" r:id="rId24"/>
    <p:sldId id="296" r:id="rId25"/>
    <p:sldId id="297" r:id="rId26"/>
    <p:sldId id="298" r:id="rId27"/>
    <p:sldId id="299" r:id="rId28"/>
    <p:sldId id="300" r:id="rId29"/>
    <p:sldId id="270" r:id="rId30"/>
    <p:sldId id="271" r:id="rId31"/>
    <p:sldId id="301" r:id="rId32"/>
    <p:sldId id="302" r:id="rId33"/>
    <p:sldId id="303" r:id="rId34"/>
    <p:sldId id="304" r:id="rId35"/>
    <p:sldId id="278" r:id="rId36"/>
    <p:sldId id="305" r:id="rId37"/>
    <p:sldId id="307" r:id="rId38"/>
    <p:sldId id="306" r:id="rId39"/>
    <p:sldId id="310" r:id="rId40"/>
    <p:sldId id="312" r:id="rId41"/>
    <p:sldId id="280" r:id="rId42"/>
    <p:sldId id="257" r:id="rId4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Rg st="1" end="42"/>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5A1D"/>
    <a:srgbClr val="DCE6F2"/>
    <a:srgbClr val="7F7F7F"/>
    <a:srgbClr val="3C3C3C"/>
    <a:srgbClr val="939598"/>
    <a:srgbClr val="558ED5"/>
    <a:srgbClr val="99CCFF"/>
    <a:srgbClr val="D5BC53"/>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3" d="100"/>
          <a:sy n="93" d="100"/>
        </p:scale>
        <p:origin x="-1314" y="252"/>
      </p:cViewPr>
      <p:guideLst>
        <p:guide orient="horz" pos="2160"/>
        <p:guide pos="2880"/>
      </p:guideLst>
    </p:cSldViewPr>
  </p:slideViewPr>
  <p:notesTextViewPr>
    <p:cViewPr>
      <p:scale>
        <a:sx n="100" d="100"/>
        <a:sy n="100" d="100"/>
      </p:scale>
      <p:origin x="0" y="0"/>
    </p:cViewPr>
  </p:notesTextViewPr>
  <p:notesViewPr>
    <p:cSldViewPr>
      <p:cViewPr varScale="1">
        <p:scale>
          <a:sx n="68" d="100"/>
          <a:sy n="68" d="100"/>
        </p:scale>
        <p:origin x="-285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2B6C3FE-7D3C-43D9-988A-094C7E90F216}" type="datetimeFigureOut">
              <a:rPr lang="zh-CN" altLang="en-US" smtClean="0"/>
              <a:pPr/>
              <a:t>2017/3/22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339C78D-2A25-41A9-A80A-1EB1A7BC45BF}" type="slidenum">
              <a:rPr lang="zh-CN" altLang="en-US" smtClean="0"/>
              <a:pPr/>
              <a:t>‹#›</a:t>
            </a:fld>
            <a:endParaRPr lang="zh-CN" altLang="en-US"/>
          </a:p>
        </p:txBody>
      </p:sp>
    </p:spTree>
    <p:extLst>
      <p:ext uri="{BB962C8B-B14F-4D97-AF65-F5344CB8AC3E}">
        <p14:creationId xmlns:p14="http://schemas.microsoft.com/office/powerpoint/2010/main" val="414867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A394CB-CF73-4B12-94B8-D8CF63C2CB5B}" type="datetimeFigureOut">
              <a:rPr lang="zh-CN" altLang="en-US" smtClean="0"/>
              <a:pPr/>
              <a:t>2017/3/22</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8858F1-5E7F-4611-96F7-6D8017370C8B}" type="slidenum">
              <a:rPr lang="zh-CN" altLang="en-US" smtClean="0"/>
              <a:pPr/>
              <a:t>‹#›</a:t>
            </a:fld>
            <a:endParaRPr lang="zh-CN" altLang="en-US"/>
          </a:p>
        </p:txBody>
      </p:sp>
    </p:spTree>
    <p:extLst>
      <p:ext uri="{BB962C8B-B14F-4D97-AF65-F5344CB8AC3E}">
        <p14:creationId xmlns:p14="http://schemas.microsoft.com/office/powerpoint/2010/main" val="2074597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58858F1-5E7F-4611-96F7-6D8017370C8B}" type="slidenum">
              <a:rPr lang="zh-CN" altLang="en-US" smtClean="0"/>
              <a:pPr/>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58858F1-5E7F-4611-96F7-6D8017370C8B}" type="slidenum">
              <a:rPr lang="zh-CN" altLang="en-US" smtClean="0"/>
              <a:pPr/>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58858F1-5E7F-4611-96F7-6D8017370C8B}" type="slidenum">
              <a:rPr lang="zh-CN" altLang="en-US" smtClean="0"/>
              <a:pPr/>
              <a:t>42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685800" y="4481686"/>
            <a:ext cx="7772400" cy="603498"/>
          </a:xfrm>
        </p:spPr>
        <p:txBody>
          <a:bodyPr anchor="b">
            <a:normAutofit/>
          </a:bodyPr>
          <a:lstStyle>
            <a:lvl1pPr>
              <a:defRPr sz="3200">
                <a:solidFill>
                  <a:srgbClr val="3C3C3C"/>
                </a:solidFill>
                <a:latin typeface="Tahoma" pitchFamily="34" charset="0"/>
                <a:cs typeface="Tahoma" pitchFamily="34" charset="0"/>
              </a:defRPr>
            </a:lvl1pPr>
          </a:lstStyle>
          <a:p>
            <a:r>
              <a:rPr lang="en-US" altLang="zh-CN" dirty="0" smtClean="0"/>
              <a:t>Title</a:t>
            </a:r>
            <a:endParaRPr lang="zh-CN" altLang="en-US" dirty="0"/>
          </a:p>
        </p:txBody>
      </p:sp>
      <p:sp>
        <p:nvSpPr>
          <p:cNvPr id="3" name="副标题 2"/>
          <p:cNvSpPr>
            <a:spLocks noGrp="1"/>
          </p:cNvSpPr>
          <p:nvPr>
            <p:ph type="subTitle" idx="1" hasCustomPrompt="1"/>
          </p:nvPr>
        </p:nvSpPr>
        <p:spPr>
          <a:xfrm>
            <a:off x="1371600" y="5013176"/>
            <a:ext cx="6400800" cy="648072"/>
          </a:xfrm>
        </p:spPr>
        <p:txBody>
          <a:bodyPr>
            <a:normAutofit/>
          </a:bodyPr>
          <a:lstStyle>
            <a:lvl1pPr marL="0" indent="0" algn="ctr">
              <a:buNone/>
              <a:defRPr sz="2800">
                <a:solidFill>
                  <a:srgbClr val="3C3C3C"/>
                </a:solidFill>
                <a:latin typeface="华文中宋" pitchFamily="2" charset="-122"/>
                <a:ea typeface="华文中宋" pitchFamily="2" charset="-122"/>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中文标题</a:t>
            </a:r>
            <a:endParaRPr lang="zh-CN" altLang="en-US" dirty="0"/>
          </a:p>
        </p:txBody>
      </p:sp>
      <p:sp>
        <p:nvSpPr>
          <p:cNvPr id="4" name="日期占位符 3"/>
          <p:cNvSpPr>
            <a:spLocks noGrp="1"/>
          </p:cNvSpPr>
          <p:nvPr>
            <p:ph type="dt" sz="half" idx="10"/>
          </p:nvPr>
        </p:nvSpPr>
        <p:spPr/>
        <p:txBody>
          <a:bodyPr/>
          <a:lstStyle>
            <a:lvl1pPr>
              <a:defRPr>
                <a:latin typeface="Tahoma" pitchFamily="34" charset="0"/>
                <a:cs typeface="Tahoma" pitchFamily="34" charset="0"/>
              </a:defRPr>
            </a:lvl1pPr>
          </a:lstStyle>
          <a:p>
            <a:fld id="{9B70107E-A199-4590-91AC-89C437F41D87}" type="datetimeFigureOut">
              <a:rPr lang="zh-CN" altLang="en-US" smtClean="0"/>
              <a:pPr/>
              <a:t>2017/3/22</a:t>
            </a:fld>
            <a:endParaRPr lang="zh-CN" altLang="en-US"/>
          </a:p>
        </p:txBody>
      </p:sp>
      <p:sp>
        <p:nvSpPr>
          <p:cNvPr id="5" name="页脚占位符 4"/>
          <p:cNvSpPr>
            <a:spLocks noGrp="1"/>
          </p:cNvSpPr>
          <p:nvPr>
            <p:ph type="ftr" sz="quarter" idx="11"/>
          </p:nvPr>
        </p:nvSpPr>
        <p:spPr/>
        <p:txBody>
          <a:bodyPr/>
          <a:lstStyle>
            <a:lvl1pPr>
              <a:defRPr>
                <a:latin typeface="Tahoma" pitchFamily="34" charset="0"/>
                <a:cs typeface="Tahoma" pitchFamily="34" charset="0"/>
              </a:defRPr>
            </a:lvl1pPr>
          </a:lstStyle>
          <a:p>
            <a:endParaRPr lang="zh-CN" altLang="en-US" dirty="0"/>
          </a:p>
        </p:txBody>
      </p:sp>
      <p:sp>
        <p:nvSpPr>
          <p:cNvPr id="6" name="灯片编号占位符 5"/>
          <p:cNvSpPr>
            <a:spLocks noGrp="1"/>
          </p:cNvSpPr>
          <p:nvPr>
            <p:ph type="sldNum" sz="quarter" idx="12"/>
          </p:nvPr>
        </p:nvSpPr>
        <p:spPr/>
        <p:txBody>
          <a:bodyPr/>
          <a:lstStyle>
            <a:lvl1pPr>
              <a:defRPr>
                <a:latin typeface="Tahoma" pitchFamily="34" charset="0"/>
                <a:cs typeface="Tahoma" pitchFamily="34" charset="0"/>
              </a:defRPr>
            </a:lvl1pPr>
          </a:lstStyle>
          <a:p>
            <a:fld id="{40C40FF7-A177-48C4-90B9-4AC0A712BC1A}"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p>
            <a:r>
              <a:rPr lang="zh-CN" altLang="en-US" dirty="0" smtClean="0"/>
              <a:t>文本</a:t>
            </a:r>
            <a:r>
              <a:rPr lang="en-US" altLang="zh-CN" dirty="0" smtClean="0"/>
              <a:t>Text</a:t>
            </a:r>
            <a:endParaRPr lang="zh-CN" altLang="en-US" dirty="0"/>
          </a:p>
        </p:txBody>
      </p:sp>
      <p:sp>
        <p:nvSpPr>
          <p:cNvPr id="3" name="竖排文字占位符 2"/>
          <p:cNvSpPr>
            <a:spLocks noGrp="1"/>
          </p:cNvSpPr>
          <p:nvPr>
            <p:ph type="body" orient="vert" idx="1" hasCustomPrompt="1"/>
          </p:nvPr>
        </p:nvSpPr>
        <p:spPr/>
        <p:txBody>
          <a:bodyPr vert="eaVert"/>
          <a:lstStyle/>
          <a:p>
            <a:pPr lvl="0"/>
            <a:r>
              <a:rPr lang="zh-CN" altLang="en-US" dirty="0" smtClean="0"/>
              <a:t>文本</a:t>
            </a:r>
            <a:r>
              <a:rPr lang="en-US" altLang="zh-CN" dirty="0" smtClean="0"/>
              <a:t>Text</a:t>
            </a:r>
            <a:endParaRPr lang="zh-CN" altLang="en-US" dirty="0" smtClean="0"/>
          </a:p>
          <a:p>
            <a:pPr lvl="1"/>
            <a:r>
              <a:rPr lang="zh-CN" altLang="en-US" dirty="0" smtClean="0"/>
              <a:t>第二级文本</a:t>
            </a:r>
            <a:r>
              <a:rPr lang="en-US" altLang="zh-CN" dirty="0" smtClean="0"/>
              <a:t>Text</a:t>
            </a:r>
            <a:endParaRPr lang="zh-CN" altLang="en-US" dirty="0" smtClean="0"/>
          </a:p>
          <a:p>
            <a:pPr lvl="2"/>
            <a:r>
              <a:rPr lang="zh-CN" altLang="en-US" dirty="0" smtClean="0"/>
              <a:t>第三级文本</a:t>
            </a:r>
            <a:r>
              <a:rPr lang="en-US" altLang="zh-CN" dirty="0" smtClean="0"/>
              <a:t>Text</a:t>
            </a:r>
            <a:endParaRPr lang="zh-CN" altLang="en-US" dirty="0" smtClean="0"/>
          </a:p>
          <a:p>
            <a:pPr lvl="3"/>
            <a:r>
              <a:rPr lang="zh-CN" altLang="en-US" dirty="0" smtClean="0"/>
              <a:t>第四级文本</a:t>
            </a:r>
            <a:r>
              <a:rPr lang="en-US" altLang="zh-CN" dirty="0" smtClean="0"/>
              <a:t>Text</a:t>
            </a:r>
            <a:endParaRPr lang="zh-CN" altLang="en-US" dirty="0" smtClean="0"/>
          </a:p>
          <a:p>
            <a:pPr lvl="4"/>
            <a:r>
              <a:rPr lang="zh-CN" altLang="en-US" dirty="0" smtClean="0"/>
              <a:t>第五级文本</a:t>
            </a:r>
            <a:r>
              <a:rPr lang="en-US" altLang="zh-CN" dirty="0" smtClean="0"/>
              <a:t>Text</a:t>
            </a:r>
            <a:endParaRPr lang="zh-CN" altLang="en-US" dirty="0"/>
          </a:p>
        </p:txBody>
      </p:sp>
      <p:sp>
        <p:nvSpPr>
          <p:cNvPr id="4" name="日期占位符 3"/>
          <p:cNvSpPr>
            <a:spLocks noGrp="1"/>
          </p:cNvSpPr>
          <p:nvPr>
            <p:ph type="dt" sz="half" idx="10"/>
          </p:nvPr>
        </p:nvSpPr>
        <p:spPr/>
        <p:txBody>
          <a:bodyPr/>
          <a:lstStyle/>
          <a:p>
            <a:fld id="{9B70107E-A199-4590-91AC-89C437F41D87}" type="datetimeFigureOut">
              <a:rPr lang="zh-CN" altLang="en-US" smtClean="0"/>
              <a:pPr/>
              <a:t>2017/3/22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0C40FF7-A177-48C4-90B9-4AC0A712BC1A}"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B70107E-A199-4590-91AC-89C437F41D87}" type="datetimeFigureOut">
              <a:rPr lang="zh-CN" altLang="en-US" smtClean="0"/>
              <a:pPr/>
              <a:t>2017/3/22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0C40FF7-A177-48C4-90B9-4AC0A712BC1A}"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7200" y="404664"/>
            <a:ext cx="8229600" cy="1143000"/>
          </a:xfrm>
        </p:spPr>
        <p:txBody>
          <a:bodyPr>
            <a:normAutofit/>
          </a:bodyPr>
          <a:lstStyle>
            <a:lvl1pPr algn="ctr">
              <a:defRPr sz="2400">
                <a:solidFill>
                  <a:srgbClr val="3C3C3C"/>
                </a:solidFill>
                <a:latin typeface="华文中宋" pitchFamily="2" charset="-122"/>
                <a:ea typeface="华文中宋" pitchFamily="2" charset="-122"/>
                <a:cs typeface="Tahoma" pitchFamily="34" charset="0"/>
              </a:defRPr>
            </a:lvl1pPr>
          </a:lstStyle>
          <a:p>
            <a:r>
              <a:rPr lang="en-US" altLang="zh-CN" dirty="0" smtClean="0"/>
              <a:t>Title </a:t>
            </a:r>
            <a:r>
              <a:rPr lang="zh-CN" altLang="en-US" dirty="0" smtClean="0"/>
              <a:t>标题</a:t>
            </a:r>
            <a:endParaRPr lang="zh-CN" altLang="en-US" dirty="0"/>
          </a:p>
        </p:txBody>
      </p:sp>
      <p:sp>
        <p:nvSpPr>
          <p:cNvPr id="3" name="内容占位符 2"/>
          <p:cNvSpPr>
            <a:spLocks noGrp="1"/>
          </p:cNvSpPr>
          <p:nvPr>
            <p:ph idx="1" hasCustomPrompt="1"/>
          </p:nvPr>
        </p:nvSpPr>
        <p:spPr>
          <a:xfrm>
            <a:off x="457200" y="1628800"/>
            <a:ext cx="8229600" cy="4497363"/>
          </a:xfrm>
        </p:spPr>
        <p:txBody>
          <a:bodyPr>
            <a:normAutofit/>
          </a:bodyPr>
          <a:lstStyle>
            <a:lvl1pPr>
              <a:buFont typeface="Arial" pitchFamily="34" charset="0"/>
              <a:buNone/>
              <a:defRPr sz="1600" baseline="0">
                <a:solidFill>
                  <a:srgbClr val="3C3C3C"/>
                </a:solidFill>
              </a:defRPr>
            </a:lvl1pPr>
          </a:lstStyle>
          <a:p>
            <a:r>
              <a:rPr lang="en-US" altLang="zh-CN" sz="2400" dirty="0" smtClean="0">
                <a:solidFill>
                  <a:srgbClr val="3C3C3C"/>
                </a:solidFill>
                <a:latin typeface="Tahoma" pitchFamily="34" charset="0"/>
                <a:ea typeface="华文中宋" pitchFamily="2" charset="-122"/>
                <a:cs typeface="Tahoma" pitchFamily="34" charset="0"/>
              </a:rPr>
              <a:t>Text </a:t>
            </a:r>
            <a:r>
              <a:rPr lang="zh-CN" altLang="en-US" sz="2400" dirty="0" smtClean="0">
                <a:solidFill>
                  <a:srgbClr val="3C3C3C"/>
                </a:solidFill>
                <a:latin typeface="Tahoma" pitchFamily="34" charset="0"/>
                <a:ea typeface="华文中宋" pitchFamily="2" charset="-122"/>
                <a:cs typeface="Tahoma" pitchFamily="34" charset="0"/>
              </a:rPr>
              <a:t>正文</a:t>
            </a:r>
          </a:p>
          <a:p>
            <a:endParaRPr lang="zh-CN" altLang="en-US" sz="1400" dirty="0" smtClean="0">
              <a:solidFill>
                <a:srgbClr val="D5BC53"/>
              </a:solidFill>
              <a:latin typeface="华文中宋" pitchFamily="2" charset="-122"/>
              <a:ea typeface="华文中宋" pitchFamily="2" charset="-122"/>
              <a:cs typeface="Tahoma" pitchFamily="34" charset="0"/>
            </a:endParaRPr>
          </a:p>
        </p:txBody>
      </p:sp>
      <p:sp>
        <p:nvSpPr>
          <p:cNvPr id="4" name="日期占位符 3"/>
          <p:cNvSpPr>
            <a:spLocks noGrp="1"/>
          </p:cNvSpPr>
          <p:nvPr>
            <p:ph type="dt" sz="half" idx="10"/>
          </p:nvPr>
        </p:nvSpPr>
        <p:spPr/>
        <p:txBody>
          <a:bodyPr/>
          <a:lstStyle/>
          <a:p>
            <a:fld id="{9B70107E-A199-4590-91AC-89C437F41D87}" type="datetimeFigureOut">
              <a:rPr lang="zh-CN" altLang="en-US" smtClean="0"/>
              <a:pPr/>
              <a:t>2017/3/22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0C40FF7-A177-48C4-90B9-4AC0A712BC1A}"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22313" y="4406900"/>
            <a:ext cx="7772400" cy="1362075"/>
          </a:xfrm>
        </p:spPr>
        <p:txBody>
          <a:bodyPr anchor="t"/>
          <a:lstStyle>
            <a:lvl1pPr algn="l">
              <a:defRPr sz="4000" b="0" cap="all"/>
            </a:lvl1pPr>
          </a:lstStyle>
          <a:p>
            <a:r>
              <a:rPr lang="zh-CN" altLang="en-US" dirty="0" smtClean="0"/>
              <a:t>文本</a:t>
            </a:r>
            <a:r>
              <a:rPr lang="en-US" altLang="zh-CN" dirty="0" smtClean="0"/>
              <a:t>Text</a:t>
            </a:r>
            <a:endParaRPr lang="zh-CN" altLang="en-US" dirty="0"/>
          </a:p>
        </p:txBody>
      </p:sp>
      <p:sp>
        <p:nvSpPr>
          <p:cNvPr id="3" name="文本占位符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文本</a:t>
            </a:r>
            <a:r>
              <a:rPr lang="en-US" altLang="zh-CN" dirty="0" smtClean="0"/>
              <a:t>Text</a:t>
            </a:r>
            <a:endParaRPr lang="zh-CN" altLang="en-US" dirty="0" smtClean="0"/>
          </a:p>
        </p:txBody>
      </p:sp>
      <p:sp>
        <p:nvSpPr>
          <p:cNvPr id="4" name="日期占位符 3"/>
          <p:cNvSpPr>
            <a:spLocks noGrp="1"/>
          </p:cNvSpPr>
          <p:nvPr>
            <p:ph type="dt" sz="half" idx="10"/>
          </p:nvPr>
        </p:nvSpPr>
        <p:spPr/>
        <p:txBody>
          <a:bodyPr/>
          <a:lstStyle/>
          <a:p>
            <a:fld id="{9B70107E-A199-4590-91AC-89C437F41D87}" type="datetimeFigureOut">
              <a:rPr lang="zh-CN" altLang="en-US" smtClean="0"/>
              <a:pPr/>
              <a:t>2017/3/22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0C40FF7-A177-48C4-90B9-4AC0A712BC1A}"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p>
            <a:r>
              <a:rPr lang="zh-CN" altLang="en-US" dirty="0" smtClean="0"/>
              <a:t>文本</a:t>
            </a:r>
            <a:r>
              <a:rPr lang="en-US" altLang="zh-CN" dirty="0" smtClean="0"/>
              <a:t>Text</a:t>
            </a:r>
            <a:endParaRPr lang="zh-CN" altLang="en-US" dirty="0"/>
          </a:p>
        </p:txBody>
      </p:sp>
      <p:sp>
        <p:nvSpPr>
          <p:cNvPr id="3" name="内容占位符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smtClean="0"/>
              <a:t>文本</a:t>
            </a:r>
            <a:r>
              <a:rPr lang="en-US" altLang="zh-CN" dirty="0" smtClean="0"/>
              <a:t>Text</a:t>
            </a:r>
            <a:endParaRPr lang="zh-CN" altLang="en-US" dirty="0" smtClean="0"/>
          </a:p>
          <a:p>
            <a:pPr lvl="1"/>
            <a:r>
              <a:rPr lang="zh-CN" altLang="en-US" dirty="0" smtClean="0"/>
              <a:t>第二级文本</a:t>
            </a:r>
            <a:r>
              <a:rPr lang="en-US" altLang="zh-CN" dirty="0" smtClean="0"/>
              <a:t>Text</a:t>
            </a:r>
            <a:endParaRPr lang="zh-CN" altLang="en-US" dirty="0" smtClean="0"/>
          </a:p>
          <a:p>
            <a:pPr lvl="2"/>
            <a:r>
              <a:rPr lang="zh-CN" altLang="en-US" dirty="0" smtClean="0"/>
              <a:t>第三级文本</a:t>
            </a:r>
            <a:r>
              <a:rPr lang="en-US" altLang="zh-CN" dirty="0" smtClean="0"/>
              <a:t>Text</a:t>
            </a:r>
            <a:endParaRPr lang="zh-CN" altLang="en-US" dirty="0" smtClean="0"/>
          </a:p>
          <a:p>
            <a:pPr lvl="3"/>
            <a:r>
              <a:rPr lang="zh-CN" altLang="en-US" dirty="0" smtClean="0"/>
              <a:t>第四级文本</a:t>
            </a:r>
            <a:r>
              <a:rPr lang="en-US" altLang="zh-CN" dirty="0" smtClean="0"/>
              <a:t>Text</a:t>
            </a:r>
            <a:endParaRPr lang="zh-CN" altLang="en-US" dirty="0" smtClean="0"/>
          </a:p>
          <a:p>
            <a:pPr lvl="4"/>
            <a:r>
              <a:rPr lang="zh-CN" altLang="en-US" dirty="0" smtClean="0"/>
              <a:t>第五级文本</a:t>
            </a:r>
            <a:r>
              <a:rPr lang="en-US" altLang="zh-CN" dirty="0" smtClean="0"/>
              <a:t>Text</a:t>
            </a:r>
            <a:endParaRPr lang="zh-CN" altLang="en-US" dirty="0"/>
          </a:p>
        </p:txBody>
      </p:sp>
      <p:sp>
        <p:nvSpPr>
          <p:cNvPr id="4" name="内容占位符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smtClean="0"/>
              <a:t>文本</a:t>
            </a:r>
            <a:r>
              <a:rPr lang="en-US" altLang="zh-CN" dirty="0" smtClean="0"/>
              <a:t>Text</a:t>
            </a:r>
            <a:endParaRPr lang="zh-CN" altLang="en-US" dirty="0" smtClean="0"/>
          </a:p>
          <a:p>
            <a:pPr lvl="1"/>
            <a:r>
              <a:rPr lang="zh-CN" altLang="en-US" dirty="0" smtClean="0"/>
              <a:t>第二级文本</a:t>
            </a:r>
            <a:r>
              <a:rPr lang="en-US" altLang="zh-CN" dirty="0" smtClean="0"/>
              <a:t>Text</a:t>
            </a:r>
            <a:endParaRPr lang="zh-CN" altLang="en-US" dirty="0" smtClean="0"/>
          </a:p>
          <a:p>
            <a:pPr lvl="2"/>
            <a:r>
              <a:rPr lang="zh-CN" altLang="en-US" dirty="0" smtClean="0"/>
              <a:t>第三级文本</a:t>
            </a:r>
            <a:r>
              <a:rPr lang="en-US" altLang="zh-CN" dirty="0" smtClean="0"/>
              <a:t>Text</a:t>
            </a:r>
            <a:endParaRPr lang="zh-CN" altLang="en-US" dirty="0" smtClean="0"/>
          </a:p>
          <a:p>
            <a:pPr lvl="3"/>
            <a:r>
              <a:rPr lang="zh-CN" altLang="en-US" dirty="0" smtClean="0"/>
              <a:t>第四级文本</a:t>
            </a:r>
            <a:r>
              <a:rPr lang="en-US" altLang="zh-CN" dirty="0" smtClean="0"/>
              <a:t>Text</a:t>
            </a:r>
            <a:endParaRPr lang="zh-CN" altLang="en-US" dirty="0" smtClean="0"/>
          </a:p>
          <a:p>
            <a:pPr lvl="4"/>
            <a:r>
              <a:rPr lang="zh-CN" altLang="en-US" dirty="0" smtClean="0"/>
              <a:t>第五级文本</a:t>
            </a:r>
            <a:r>
              <a:rPr lang="en-US" altLang="zh-CN" dirty="0" smtClean="0"/>
              <a:t>Text</a:t>
            </a:r>
            <a:endParaRPr lang="zh-CN" altLang="en-US" dirty="0"/>
          </a:p>
        </p:txBody>
      </p:sp>
      <p:sp>
        <p:nvSpPr>
          <p:cNvPr id="5" name="日期占位符 4"/>
          <p:cNvSpPr>
            <a:spLocks noGrp="1"/>
          </p:cNvSpPr>
          <p:nvPr>
            <p:ph type="dt" sz="half" idx="10"/>
          </p:nvPr>
        </p:nvSpPr>
        <p:spPr/>
        <p:txBody>
          <a:bodyPr/>
          <a:lstStyle/>
          <a:p>
            <a:fld id="{9B70107E-A199-4590-91AC-89C437F41D87}" type="datetimeFigureOut">
              <a:rPr lang="zh-CN" altLang="en-US" smtClean="0"/>
              <a:pPr/>
              <a:t>2017/3/22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0C40FF7-A177-48C4-90B9-4AC0A712BC1A}"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vl1pPr>
          </a:lstStyle>
          <a:p>
            <a:r>
              <a:rPr lang="zh-CN" altLang="en-US" dirty="0" smtClean="0"/>
              <a:t>文本</a:t>
            </a:r>
            <a:r>
              <a:rPr lang="en-US" altLang="zh-CN" dirty="0" smtClean="0"/>
              <a:t>Text</a:t>
            </a:r>
            <a:endParaRPr lang="zh-CN" altLang="en-US" dirty="0"/>
          </a:p>
        </p:txBody>
      </p:sp>
      <p:sp>
        <p:nvSpPr>
          <p:cNvPr id="3" name="文本占位符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文本</a:t>
            </a:r>
            <a:r>
              <a:rPr lang="en-US" altLang="zh-CN" dirty="0" smtClean="0"/>
              <a:t>Text</a:t>
            </a:r>
            <a:endParaRPr lang="zh-CN" altLang="en-US" dirty="0" smtClean="0"/>
          </a:p>
        </p:txBody>
      </p:sp>
      <p:sp>
        <p:nvSpPr>
          <p:cNvPr id="4" name="内容占位符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smtClean="0"/>
              <a:t>文本</a:t>
            </a:r>
            <a:r>
              <a:rPr lang="en-US" altLang="zh-CN" dirty="0" smtClean="0"/>
              <a:t>Text</a:t>
            </a:r>
            <a:endParaRPr lang="zh-CN" altLang="en-US" dirty="0" smtClean="0"/>
          </a:p>
          <a:p>
            <a:pPr lvl="1"/>
            <a:r>
              <a:rPr lang="zh-CN" altLang="en-US" dirty="0" smtClean="0"/>
              <a:t>第二级文本</a:t>
            </a:r>
            <a:r>
              <a:rPr lang="en-US" altLang="zh-CN" dirty="0" smtClean="0"/>
              <a:t>Text</a:t>
            </a:r>
            <a:endParaRPr lang="zh-CN" altLang="en-US" dirty="0" smtClean="0"/>
          </a:p>
          <a:p>
            <a:pPr lvl="2"/>
            <a:r>
              <a:rPr lang="zh-CN" altLang="en-US" dirty="0" smtClean="0"/>
              <a:t>第三级文本</a:t>
            </a:r>
            <a:r>
              <a:rPr lang="en-US" altLang="zh-CN" dirty="0" smtClean="0"/>
              <a:t>Text</a:t>
            </a:r>
            <a:endParaRPr lang="zh-CN" altLang="en-US" dirty="0" smtClean="0"/>
          </a:p>
          <a:p>
            <a:pPr lvl="3"/>
            <a:r>
              <a:rPr lang="zh-CN" altLang="en-US" dirty="0" smtClean="0"/>
              <a:t>第四级文本</a:t>
            </a:r>
            <a:r>
              <a:rPr lang="en-US" altLang="zh-CN" dirty="0" smtClean="0"/>
              <a:t>Text</a:t>
            </a:r>
            <a:endParaRPr lang="zh-CN" altLang="en-US" dirty="0" smtClean="0"/>
          </a:p>
          <a:p>
            <a:pPr lvl="4"/>
            <a:r>
              <a:rPr lang="zh-CN" altLang="en-US" dirty="0" smtClean="0"/>
              <a:t>第五级文本</a:t>
            </a:r>
            <a:r>
              <a:rPr lang="en-US" altLang="zh-CN" dirty="0" smtClean="0"/>
              <a:t>Text</a:t>
            </a:r>
            <a:endParaRPr lang="zh-CN" altLang="en-US" dirty="0"/>
          </a:p>
        </p:txBody>
      </p:sp>
      <p:sp>
        <p:nvSpPr>
          <p:cNvPr id="5" name="文本占位符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文本</a:t>
            </a:r>
            <a:r>
              <a:rPr lang="en-US" altLang="zh-CN" dirty="0" smtClean="0"/>
              <a:t>Text</a:t>
            </a:r>
            <a:endParaRPr lang="zh-CN" altLang="en-US" dirty="0" smtClean="0"/>
          </a:p>
        </p:txBody>
      </p:sp>
      <p:sp>
        <p:nvSpPr>
          <p:cNvPr id="6" name="内容占位符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smtClean="0"/>
              <a:t>文本</a:t>
            </a:r>
            <a:r>
              <a:rPr lang="en-US" altLang="zh-CN" dirty="0" smtClean="0"/>
              <a:t>Text</a:t>
            </a:r>
            <a:endParaRPr lang="zh-CN" altLang="en-US" dirty="0" smtClean="0"/>
          </a:p>
          <a:p>
            <a:pPr lvl="1"/>
            <a:r>
              <a:rPr lang="zh-CN" altLang="en-US" dirty="0" smtClean="0"/>
              <a:t>第二级文本</a:t>
            </a:r>
            <a:r>
              <a:rPr lang="en-US" altLang="zh-CN" dirty="0" smtClean="0"/>
              <a:t>Text</a:t>
            </a:r>
            <a:endParaRPr lang="zh-CN" altLang="en-US" dirty="0" smtClean="0"/>
          </a:p>
          <a:p>
            <a:pPr lvl="2"/>
            <a:r>
              <a:rPr lang="zh-CN" altLang="en-US" dirty="0" smtClean="0"/>
              <a:t>第三级文本</a:t>
            </a:r>
            <a:r>
              <a:rPr lang="en-US" altLang="zh-CN" dirty="0" smtClean="0"/>
              <a:t>Text</a:t>
            </a:r>
            <a:endParaRPr lang="zh-CN" altLang="en-US" dirty="0" smtClean="0"/>
          </a:p>
          <a:p>
            <a:pPr lvl="3"/>
            <a:r>
              <a:rPr lang="zh-CN" altLang="en-US" dirty="0" smtClean="0"/>
              <a:t>第四级文本</a:t>
            </a:r>
            <a:r>
              <a:rPr lang="en-US" altLang="zh-CN" dirty="0" smtClean="0"/>
              <a:t>Text</a:t>
            </a:r>
            <a:endParaRPr lang="zh-CN" altLang="en-US" dirty="0" smtClean="0"/>
          </a:p>
          <a:p>
            <a:pPr lvl="4"/>
            <a:r>
              <a:rPr lang="zh-CN" altLang="en-US" dirty="0" smtClean="0"/>
              <a:t>第五级文本</a:t>
            </a:r>
            <a:r>
              <a:rPr lang="en-US" altLang="zh-CN" dirty="0" smtClean="0"/>
              <a:t>Text</a:t>
            </a:r>
            <a:endParaRPr lang="zh-CN" altLang="en-US" dirty="0"/>
          </a:p>
        </p:txBody>
      </p:sp>
      <p:sp>
        <p:nvSpPr>
          <p:cNvPr id="7" name="日期占位符 6"/>
          <p:cNvSpPr>
            <a:spLocks noGrp="1"/>
          </p:cNvSpPr>
          <p:nvPr>
            <p:ph type="dt" sz="half" idx="10"/>
          </p:nvPr>
        </p:nvSpPr>
        <p:spPr/>
        <p:txBody>
          <a:bodyPr/>
          <a:lstStyle/>
          <a:p>
            <a:fld id="{9B70107E-A199-4590-91AC-89C437F41D87}" type="datetimeFigureOut">
              <a:rPr lang="zh-CN" altLang="en-US" smtClean="0"/>
              <a:pPr/>
              <a:t>2017/3/22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0C40FF7-A177-48C4-90B9-4AC0A712BC1A}"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p>
            <a:r>
              <a:rPr lang="zh-CN" altLang="en-US" dirty="0" smtClean="0"/>
              <a:t>文本</a:t>
            </a:r>
            <a:r>
              <a:rPr lang="en-US" altLang="zh-CN" dirty="0" smtClean="0"/>
              <a:t>Text</a:t>
            </a:r>
            <a:endParaRPr lang="zh-CN" altLang="en-US" dirty="0"/>
          </a:p>
        </p:txBody>
      </p:sp>
      <p:sp>
        <p:nvSpPr>
          <p:cNvPr id="3" name="日期占位符 2"/>
          <p:cNvSpPr>
            <a:spLocks noGrp="1"/>
          </p:cNvSpPr>
          <p:nvPr>
            <p:ph type="dt" sz="half" idx="10"/>
          </p:nvPr>
        </p:nvSpPr>
        <p:spPr/>
        <p:txBody>
          <a:bodyPr/>
          <a:lstStyle/>
          <a:p>
            <a:fld id="{9B70107E-A199-4590-91AC-89C437F41D87}" type="datetimeFigureOut">
              <a:rPr lang="zh-CN" altLang="en-US" smtClean="0"/>
              <a:pPr/>
              <a:t>2017/3/22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0C40FF7-A177-48C4-90B9-4AC0A712BC1A}"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70107E-A199-4590-91AC-89C437F41D87}" type="datetimeFigureOut">
              <a:rPr lang="zh-CN" altLang="en-US" smtClean="0"/>
              <a:pPr/>
              <a:t>2017/3/22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0C40FF7-A177-48C4-90B9-4AC0A712BC1A}"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7200" y="273050"/>
            <a:ext cx="3008313" cy="1162050"/>
          </a:xfrm>
        </p:spPr>
        <p:txBody>
          <a:bodyPr anchor="b"/>
          <a:lstStyle>
            <a:lvl1pPr algn="l">
              <a:defRPr sz="2000" b="1"/>
            </a:lvl1pPr>
          </a:lstStyle>
          <a:p>
            <a:r>
              <a:rPr lang="zh-CN" altLang="en-US" dirty="0" smtClean="0"/>
              <a:t>文本</a:t>
            </a:r>
            <a:r>
              <a:rPr lang="en-US" altLang="zh-CN" dirty="0" smtClean="0"/>
              <a:t>Text</a:t>
            </a:r>
            <a:endParaRPr lang="zh-CN" altLang="en-US" dirty="0"/>
          </a:p>
        </p:txBody>
      </p:sp>
      <p:sp>
        <p:nvSpPr>
          <p:cNvPr id="3" name="内容占位符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smtClean="0"/>
              <a:t>文本</a:t>
            </a:r>
            <a:r>
              <a:rPr lang="en-US" altLang="zh-CN" dirty="0" smtClean="0"/>
              <a:t>Text</a:t>
            </a:r>
            <a:endParaRPr lang="zh-CN" altLang="en-US" dirty="0" smtClean="0"/>
          </a:p>
          <a:p>
            <a:pPr lvl="1"/>
            <a:r>
              <a:rPr lang="zh-CN" altLang="en-US" dirty="0" smtClean="0"/>
              <a:t>第二级文本</a:t>
            </a:r>
            <a:r>
              <a:rPr lang="en-US" altLang="zh-CN" dirty="0" smtClean="0"/>
              <a:t>Text</a:t>
            </a:r>
            <a:endParaRPr lang="zh-CN" altLang="en-US" dirty="0" smtClean="0"/>
          </a:p>
          <a:p>
            <a:pPr lvl="2"/>
            <a:r>
              <a:rPr lang="zh-CN" altLang="en-US" dirty="0" smtClean="0"/>
              <a:t>第三级文本</a:t>
            </a:r>
            <a:r>
              <a:rPr lang="en-US" altLang="zh-CN" dirty="0" smtClean="0"/>
              <a:t>Text</a:t>
            </a:r>
            <a:endParaRPr lang="zh-CN" altLang="en-US" dirty="0" smtClean="0"/>
          </a:p>
          <a:p>
            <a:pPr lvl="3"/>
            <a:r>
              <a:rPr lang="zh-CN" altLang="en-US" dirty="0" smtClean="0"/>
              <a:t>第四级文本</a:t>
            </a:r>
            <a:r>
              <a:rPr lang="en-US" altLang="zh-CN" dirty="0" smtClean="0"/>
              <a:t>Text</a:t>
            </a:r>
            <a:endParaRPr lang="zh-CN" altLang="en-US" dirty="0" smtClean="0"/>
          </a:p>
          <a:p>
            <a:pPr lvl="4"/>
            <a:r>
              <a:rPr lang="zh-CN" altLang="en-US" dirty="0" smtClean="0"/>
              <a:t>第五级文本</a:t>
            </a:r>
            <a:r>
              <a:rPr lang="en-US" altLang="zh-CN" dirty="0" smtClean="0"/>
              <a:t>Text</a:t>
            </a:r>
            <a:endParaRPr lang="zh-CN" altLang="en-US" dirty="0"/>
          </a:p>
        </p:txBody>
      </p:sp>
      <p:sp>
        <p:nvSpPr>
          <p:cNvPr id="4" name="文本占位符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smtClean="0"/>
              <a:t>文本</a:t>
            </a:r>
            <a:r>
              <a:rPr lang="en-US" altLang="zh-CN" dirty="0" smtClean="0"/>
              <a:t>Text</a:t>
            </a:r>
            <a:endParaRPr lang="zh-CN" altLang="en-US" dirty="0" smtClean="0"/>
          </a:p>
        </p:txBody>
      </p:sp>
      <p:sp>
        <p:nvSpPr>
          <p:cNvPr id="5" name="日期占位符 4"/>
          <p:cNvSpPr>
            <a:spLocks noGrp="1"/>
          </p:cNvSpPr>
          <p:nvPr>
            <p:ph type="dt" sz="half" idx="10"/>
          </p:nvPr>
        </p:nvSpPr>
        <p:spPr/>
        <p:txBody>
          <a:bodyPr/>
          <a:lstStyle/>
          <a:p>
            <a:fld id="{9B70107E-A199-4590-91AC-89C437F41D87}" type="datetimeFigureOut">
              <a:rPr lang="zh-CN" altLang="en-US" smtClean="0"/>
              <a:pPr/>
              <a:t>2017/3/22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0C40FF7-A177-48C4-90B9-4AC0A712BC1A}"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792288" y="4800600"/>
            <a:ext cx="5486400" cy="566738"/>
          </a:xfrm>
        </p:spPr>
        <p:txBody>
          <a:bodyPr anchor="b"/>
          <a:lstStyle>
            <a:lvl1pPr algn="l">
              <a:defRPr sz="2000" b="1">
                <a:latin typeface="Tahoma" pitchFamily="34" charset="0"/>
                <a:ea typeface="华文中宋" pitchFamily="2" charset="-122"/>
                <a:cs typeface="Tahoma" pitchFamily="34" charset="0"/>
              </a:defRPr>
            </a:lvl1pPr>
          </a:lstStyle>
          <a:p>
            <a:r>
              <a:rPr lang="zh-CN" altLang="en-US" dirty="0" smtClean="0"/>
              <a:t>文本</a:t>
            </a:r>
            <a:r>
              <a:rPr lang="en-US" altLang="zh-CN" dirty="0" smtClean="0"/>
              <a:t>Text</a:t>
            </a:r>
            <a:endParaRPr lang="zh-CN" altLang="en-US" dirty="0"/>
          </a:p>
        </p:txBody>
      </p:sp>
      <p:sp>
        <p:nvSpPr>
          <p:cNvPr id="3" name="图片占位符 2"/>
          <p:cNvSpPr>
            <a:spLocks noGrp="1"/>
          </p:cNvSpPr>
          <p:nvPr>
            <p:ph type="pic" idx="1"/>
          </p:nvPr>
        </p:nvSpPr>
        <p:spPr>
          <a:xfrm>
            <a:off x="1792288" y="612775"/>
            <a:ext cx="5486400" cy="4114800"/>
          </a:xfrm>
        </p:spPr>
        <p:txBody>
          <a:bodyPr/>
          <a:lstStyle>
            <a:lvl1pPr marL="0" indent="0">
              <a:buNone/>
              <a:defRPr sz="3200">
                <a:latin typeface="华文中宋" pitchFamily="2" charset="-122"/>
                <a:ea typeface="华文中宋"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1792288" y="5367338"/>
            <a:ext cx="5486400" cy="804862"/>
          </a:xfrm>
        </p:spPr>
        <p:txBody>
          <a:bodyPr/>
          <a:lstStyle>
            <a:lvl1pPr marL="0" indent="0">
              <a:buNone/>
              <a:defRPr sz="1400">
                <a:latin typeface="Tahoma" pitchFamily="34" charset="0"/>
                <a:ea typeface="华文中宋" pitchFamily="2" charset="-122"/>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smtClean="0"/>
              <a:t>文本</a:t>
            </a:r>
            <a:r>
              <a:rPr lang="en-US" altLang="zh-CN" dirty="0" smtClean="0"/>
              <a:t>Text</a:t>
            </a:r>
            <a:endParaRPr lang="zh-CN" altLang="en-US" dirty="0" smtClean="0"/>
          </a:p>
        </p:txBody>
      </p:sp>
      <p:sp>
        <p:nvSpPr>
          <p:cNvPr id="5" name="日期占位符 4"/>
          <p:cNvSpPr>
            <a:spLocks noGrp="1"/>
          </p:cNvSpPr>
          <p:nvPr>
            <p:ph type="dt" sz="half" idx="10"/>
          </p:nvPr>
        </p:nvSpPr>
        <p:spPr/>
        <p:txBody>
          <a:bodyPr/>
          <a:lstStyle>
            <a:lvl1pPr>
              <a:defRPr>
                <a:latin typeface="华文中宋" pitchFamily="2" charset="-122"/>
                <a:ea typeface="华文中宋" pitchFamily="2" charset="-122"/>
              </a:defRPr>
            </a:lvl1pPr>
          </a:lstStyle>
          <a:p>
            <a:fld id="{9B70107E-A199-4590-91AC-89C437F41D87}" type="datetimeFigureOut">
              <a:rPr lang="zh-CN" altLang="en-US" smtClean="0"/>
              <a:pPr/>
              <a:t>2017/3/22</a:t>
            </a:fld>
            <a:endParaRPr lang="zh-CN" altLang="en-US"/>
          </a:p>
        </p:txBody>
      </p:sp>
      <p:sp>
        <p:nvSpPr>
          <p:cNvPr id="6" name="页脚占位符 5"/>
          <p:cNvSpPr>
            <a:spLocks noGrp="1"/>
          </p:cNvSpPr>
          <p:nvPr>
            <p:ph type="ftr" sz="quarter" idx="11"/>
          </p:nvPr>
        </p:nvSpPr>
        <p:spPr/>
        <p:txBody>
          <a:bodyPr/>
          <a:lstStyle>
            <a:lvl1pPr>
              <a:defRPr>
                <a:latin typeface="华文中宋" pitchFamily="2" charset="-122"/>
                <a:ea typeface="华文中宋" pitchFamily="2" charset="-122"/>
              </a:defRPr>
            </a:lvl1pPr>
          </a:lstStyle>
          <a:p>
            <a:endParaRPr lang="zh-CN" altLang="en-US"/>
          </a:p>
        </p:txBody>
      </p:sp>
      <p:sp>
        <p:nvSpPr>
          <p:cNvPr id="7" name="灯片编号占位符 6"/>
          <p:cNvSpPr>
            <a:spLocks noGrp="1"/>
          </p:cNvSpPr>
          <p:nvPr>
            <p:ph type="sldNum" sz="quarter" idx="12"/>
          </p:nvPr>
        </p:nvSpPr>
        <p:spPr/>
        <p:txBody>
          <a:bodyPr/>
          <a:lstStyle>
            <a:lvl1pPr>
              <a:defRPr>
                <a:latin typeface="华文中宋" pitchFamily="2" charset="-122"/>
                <a:ea typeface="华文中宋" pitchFamily="2" charset="-122"/>
              </a:defRPr>
            </a:lvl1pPr>
          </a:lstStyle>
          <a:p>
            <a:fld id="{40C40FF7-A177-48C4-90B9-4AC0A712BC1A}"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pPr lvl="0"/>
            <a:r>
              <a:rPr lang="zh-CN" altLang="en-US" dirty="0" smtClean="0"/>
              <a:t>文本</a:t>
            </a:r>
            <a:r>
              <a:rPr lang="en-US" altLang="zh-CN" dirty="0" smtClean="0"/>
              <a:t>Text</a:t>
            </a:r>
            <a:endParaRPr lang="zh-CN" altLang="en-US" dirty="0" smtClean="0"/>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dirty="0" smtClean="0"/>
              <a:t>文本</a:t>
            </a:r>
            <a:r>
              <a:rPr lang="en-US" altLang="zh-CN" dirty="0" smtClean="0"/>
              <a:t>Text</a:t>
            </a:r>
            <a:endParaRPr lang="zh-CN" altLang="en-US" dirty="0" smtClean="0"/>
          </a:p>
          <a:p>
            <a:pPr lvl="1"/>
            <a:r>
              <a:rPr lang="zh-CN" altLang="en-US" dirty="0" smtClean="0"/>
              <a:t>第二级</a:t>
            </a:r>
            <a:r>
              <a:rPr lang="en-US" altLang="zh-CN" dirty="0" smtClean="0"/>
              <a:t>Text</a:t>
            </a:r>
            <a:endParaRPr lang="zh-CN" altLang="en-US" dirty="0" smtClean="0"/>
          </a:p>
          <a:p>
            <a:pPr lvl="2"/>
            <a:r>
              <a:rPr lang="zh-CN" altLang="en-US" dirty="0" smtClean="0"/>
              <a:t>第三级</a:t>
            </a:r>
            <a:r>
              <a:rPr lang="en-US" altLang="zh-CN" dirty="0" smtClean="0"/>
              <a:t>Text</a:t>
            </a:r>
            <a:endParaRPr lang="zh-CN" altLang="en-US" dirty="0" smtClean="0"/>
          </a:p>
          <a:p>
            <a:pPr lvl="3"/>
            <a:r>
              <a:rPr lang="zh-CN" altLang="en-US" dirty="0" smtClean="0"/>
              <a:t>第四级</a:t>
            </a:r>
            <a:r>
              <a:rPr lang="en-US" altLang="zh-CN" dirty="0" smtClean="0"/>
              <a:t>Text</a:t>
            </a:r>
            <a:endParaRPr lang="zh-CN" altLang="en-US" dirty="0" smtClean="0"/>
          </a:p>
          <a:p>
            <a:pPr lvl="4"/>
            <a:r>
              <a:rPr lang="zh-CN" altLang="en-US" dirty="0" smtClean="0"/>
              <a:t>第五级</a:t>
            </a:r>
            <a:r>
              <a:rPr lang="en-US" altLang="zh-CN" dirty="0" smtClean="0"/>
              <a:t>Text</a:t>
            </a:r>
            <a:endParaRPr lang="zh-CN" altLang="en-US" dirty="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0107E-A199-4590-91AC-89C437F41D87}" type="datetimeFigureOut">
              <a:rPr lang="zh-CN" altLang="en-US" smtClean="0"/>
              <a:pPr/>
              <a:t>2017/3/22</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C40FF7-A177-48C4-90B9-4AC0A712BC1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b="0" kern="1200">
          <a:solidFill>
            <a:srgbClr val="3C3C3C"/>
          </a:solidFill>
          <a:latin typeface="Tahoma" pitchFamily="34" charset="0"/>
          <a:ea typeface="华文中宋" pitchFamily="2" charset="-122"/>
          <a:cs typeface="Tahoma"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3C3C3C"/>
          </a:solidFill>
          <a:latin typeface="Tahoma" pitchFamily="34" charset="0"/>
          <a:ea typeface="华文中宋" pitchFamily="2" charset="-122"/>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rgbClr val="3C3C3C"/>
          </a:solidFill>
          <a:latin typeface="Tahoma" pitchFamily="34" charset="0"/>
          <a:ea typeface="华文中宋" pitchFamily="2" charset="-122"/>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rgbClr val="3C3C3C"/>
          </a:solidFill>
          <a:latin typeface="Tahoma" pitchFamily="34" charset="0"/>
          <a:ea typeface="华文中宋" pitchFamily="2" charset="-122"/>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rgbClr val="3C3C3C"/>
          </a:solidFill>
          <a:latin typeface="Tahoma" pitchFamily="34" charset="0"/>
          <a:ea typeface="华文中宋" pitchFamily="2" charset="-122"/>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rgbClr val="3C3C3C"/>
          </a:solidFill>
          <a:latin typeface="Tahoma" pitchFamily="34" charset="0"/>
          <a:ea typeface="华文中宋" pitchFamily="2" charset="-122"/>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jpeg"/></Relationships>
</file>

<file path=ppt/slides/_rels/slide34.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2.jpeg"/><Relationship Id="rId7" Type="http://schemas.openxmlformats.org/officeDocument/2006/relationships/image" Target="../media/image95.pn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94.jpeg"/><Relationship Id="rId4" Type="http://schemas.openxmlformats.org/officeDocument/2006/relationships/image" Target="../media/image93.jpeg"/></Relationships>
</file>

<file path=ppt/slides/_rels/slide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99.jpeg"/></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jpeg"/></Relationships>
</file>

<file path=ppt/slides/_rels/slide3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79512" y="4481686"/>
            <a:ext cx="8712968" cy="603498"/>
          </a:xfrm>
        </p:spPr>
        <p:txBody>
          <a:bodyPr>
            <a:normAutofit/>
          </a:bodyPr>
          <a:lstStyle/>
          <a:p>
            <a:r>
              <a:rPr lang="en-US" altLang="zh-CN" sz="2600" dirty="0">
                <a:solidFill>
                  <a:schemeClr val="bg1"/>
                </a:solidFill>
              </a:rPr>
              <a:t>Wyndham Grand Plaza Royale Hainan Longmu </a:t>
            </a:r>
            <a:r>
              <a:rPr lang="en-US" altLang="zh-CN" sz="2600" dirty="0" smtClean="0">
                <a:solidFill>
                  <a:schemeClr val="bg1"/>
                </a:solidFill>
              </a:rPr>
              <a:t>Bay</a:t>
            </a:r>
            <a:endParaRPr lang="zh-CN" altLang="en-US" sz="2600" dirty="0">
              <a:solidFill>
                <a:schemeClr val="bg1"/>
              </a:solidFill>
            </a:endParaRPr>
          </a:p>
        </p:txBody>
      </p:sp>
      <p:sp>
        <p:nvSpPr>
          <p:cNvPr id="3" name="副标题 2"/>
          <p:cNvSpPr>
            <a:spLocks noGrp="1"/>
          </p:cNvSpPr>
          <p:nvPr>
            <p:ph type="subTitle" idx="1"/>
          </p:nvPr>
        </p:nvSpPr>
        <p:spPr/>
        <p:txBody>
          <a:bodyPr>
            <a:normAutofit/>
          </a:bodyPr>
          <a:lstStyle/>
          <a:p>
            <a:r>
              <a:rPr lang="zh-CN" altLang="en-US" sz="2600" dirty="0">
                <a:solidFill>
                  <a:schemeClr val="bg1"/>
                </a:solidFill>
                <a:latin typeface="黑体" pitchFamily="49" charset="-122"/>
                <a:ea typeface="黑体" pitchFamily="49" charset="-122"/>
              </a:rPr>
              <a:t>海南龙沐湾温德姆至尊豪廷大酒店</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20887" y="1028985"/>
            <a:ext cx="3023114" cy="2214000"/>
          </a:xfrm>
          <a:prstGeom prst="rect">
            <a:avLst/>
          </a:prstGeom>
          <a:ln>
            <a:noFill/>
          </a:ln>
          <a:effectLst>
            <a:outerShdw blurRad="292100" dist="139700" dir="2700000" algn="tl" rotWithShape="0">
              <a:srgbClr val="333333">
                <a:alpha val="65000"/>
              </a:srgbClr>
            </a:outerShdw>
          </a:effectLst>
        </p:spPr>
      </p:pic>
      <p:sp>
        <p:nvSpPr>
          <p:cNvPr id="13"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eaLnBrk="1" fontAlgn="base" hangingPunct="1">
              <a:spcBef>
                <a:spcPct val="50000"/>
              </a:spcBef>
              <a:spcAft>
                <a:spcPct val="0"/>
              </a:spcAft>
            </a:pPr>
            <a:r>
              <a:rPr lang="en-US" altLang="zh-CN" sz="2400" dirty="0">
                <a:solidFill>
                  <a:srgbClr val="FD5A1D"/>
                </a:solidFill>
                <a:latin typeface="Tahoma" pitchFamily="34" charset="0"/>
                <a:ea typeface="Tahoma" pitchFamily="34" charset="0"/>
                <a:cs typeface="Tahoma" pitchFamily="34" charset="0"/>
              </a:rPr>
              <a:t>City Hot </a:t>
            </a:r>
            <a:r>
              <a:rPr lang="en-US" altLang="zh-CN" sz="2400" dirty="0" smtClean="0">
                <a:solidFill>
                  <a:srgbClr val="FD5A1D"/>
                </a:solidFill>
                <a:latin typeface="Tahoma" pitchFamily="34" charset="0"/>
                <a:ea typeface="Tahoma" pitchFamily="34" charset="0"/>
                <a:cs typeface="Tahoma" pitchFamily="34" charset="0"/>
              </a:rPr>
              <a:t>Spot: </a:t>
            </a:r>
            <a:r>
              <a:rPr lang="en-US" altLang="zh-CN" sz="2400" dirty="0" err="1" smtClean="0">
                <a:solidFill>
                  <a:srgbClr val="FD5A1D"/>
                </a:solidFill>
                <a:latin typeface="Tahoma" pitchFamily="34" charset="0"/>
                <a:ea typeface="Tahoma" pitchFamily="34" charset="0"/>
                <a:cs typeface="Tahoma" pitchFamily="34" charset="0"/>
              </a:rPr>
              <a:t>Jianfeng</a:t>
            </a:r>
            <a:r>
              <a:rPr lang="en-US" altLang="zh-CN" sz="2400" dirty="0" smtClean="0">
                <a:solidFill>
                  <a:srgbClr val="FD5A1D"/>
                </a:solidFill>
                <a:latin typeface="Tahoma" pitchFamily="34" charset="0"/>
                <a:ea typeface="Tahoma" pitchFamily="34" charset="0"/>
                <a:cs typeface="Tahoma" pitchFamily="34" charset="0"/>
              </a:rPr>
              <a:t> Mountain National Forest Park</a:t>
            </a:r>
            <a:br>
              <a:rPr lang="en-US" altLang="zh-CN" sz="2400" dirty="0" smtClean="0">
                <a:solidFill>
                  <a:srgbClr val="FD5A1D"/>
                </a:solidFill>
                <a:latin typeface="Tahoma" pitchFamily="34" charset="0"/>
                <a:ea typeface="Tahoma" pitchFamily="34" charset="0"/>
                <a:cs typeface="Tahoma" pitchFamily="34" charset="0"/>
              </a:rPr>
            </a:br>
            <a:r>
              <a:rPr lang="zh-CN" altLang="en-US" sz="2400" dirty="0" smtClean="0">
                <a:solidFill>
                  <a:srgbClr val="FD5A1D"/>
                </a:solidFill>
                <a:latin typeface="Tahoma" pitchFamily="34" charset="0"/>
                <a:ea typeface="方正黑体简体" pitchFamily="65" charset="-122"/>
              </a:rPr>
              <a:t>城市热点</a:t>
            </a:r>
            <a:r>
              <a:rPr lang="en-US" altLang="zh-CN" sz="2400" dirty="0" smtClean="0">
                <a:solidFill>
                  <a:srgbClr val="FD5A1D"/>
                </a:solidFill>
                <a:latin typeface="Tahoma" pitchFamily="34" charset="0"/>
                <a:ea typeface="方正黑体简体" pitchFamily="65" charset="-122"/>
              </a:rPr>
              <a:t>——</a:t>
            </a:r>
            <a:r>
              <a:rPr lang="zh-CN" altLang="en-US" sz="2400" dirty="0" smtClean="0">
                <a:solidFill>
                  <a:srgbClr val="FD5A1D"/>
                </a:solidFill>
                <a:latin typeface="Tahoma" pitchFamily="34" charset="0"/>
                <a:ea typeface="方正黑体简体" pitchFamily="65" charset="-122"/>
              </a:rPr>
              <a:t>尖峰岭国家森林公园</a:t>
            </a:r>
            <a:endParaRPr lang="zh-CN" altLang="en-US" sz="2400" dirty="0">
              <a:solidFill>
                <a:srgbClr val="FD5A1D"/>
              </a:solidFill>
              <a:latin typeface="Tahoma" pitchFamily="34" charset="0"/>
              <a:ea typeface="方正黑体简体" pitchFamily="65" charset="-122"/>
            </a:endParaRPr>
          </a:p>
        </p:txBody>
      </p:sp>
      <p:sp>
        <p:nvSpPr>
          <p:cNvPr id="14" name="Rectangle 3"/>
          <p:cNvSpPr>
            <a:spLocks noChangeArrowheads="1"/>
          </p:cNvSpPr>
          <p:nvPr/>
        </p:nvSpPr>
        <p:spPr bwMode="auto">
          <a:xfrm>
            <a:off x="167637" y="5445224"/>
            <a:ext cx="8725538"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285750" indent="-285750">
              <a:spcBef>
                <a:spcPct val="15000"/>
              </a:spcBef>
              <a:spcAft>
                <a:spcPct val="15000"/>
              </a:spcAft>
              <a:buClr>
                <a:srgbClr val="FF5F19"/>
              </a:buClr>
              <a:buFont typeface="Wingdings" pitchFamily="2" charset="2"/>
              <a:buChar char="l"/>
            </a:pPr>
            <a:r>
              <a:rPr lang="en-US" altLang="zh-CN" sz="1300" b="1" dirty="0">
                <a:solidFill>
                  <a:srgbClr val="0070C0"/>
                </a:solidFill>
                <a:latin typeface="Tahoma" pitchFamily="34" charset="0"/>
                <a:ea typeface="Tahoma" pitchFamily="34" charset="0"/>
                <a:cs typeface="Tahoma" pitchFamily="34" charset="0"/>
              </a:rPr>
              <a:t>25 minutes from Jianfeng Mountain National Forest </a:t>
            </a:r>
            <a:r>
              <a:rPr lang="en-US" altLang="zh-CN" sz="1300" b="1" dirty="0" smtClean="0">
                <a:solidFill>
                  <a:srgbClr val="0070C0"/>
                </a:solidFill>
                <a:latin typeface="Tahoma" pitchFamily="34" charset="0"/>
                <a:ea typeface="Tahoma" pitchFamily="34" charset="0"/>
                <a:cs typeface="Tahoma" pitchFamily="34" charset="0"/>
              </a:rPr>
              <a:t>Park</a:t>
            </a:r>
          </a:p>
          <a:p>
            <a:pPr>
              <a:spcBef>
                <a:spcPct val="15000"/>
              </a:spcBef>
              <a:spcAft>
                <a:spcPct val="15000"/>
              </a:spcAft>
              <a:buClr>
                <a:srgbClr val="FF5F19"/>
              </a:buClr>
            </a:pPr>
            <a:r>
              <a:rPr lang="en-US" altLang="zh-CN" sz="1300" b="1" dirty="0" smtClean="0">
                <a:solidFill>
                  <a:srgbClr val="0070C0"/>
                </a:solidFill>
                <a:latin typeface="Tahoma" pitchFamily="34" charset="0"/>
                <a:ea typeface="Tahoma" pitchFamily="34" charset="0"/>
                <a:cs typeface="Tahoma" pitchFamily="34" charset="0"/>
              </a:rPr>
              <a:t>      25</a:t>
            </a:r>
            <a:r>
              <a:rPr lang="zh-CN" altLang="en-US" sz="1300" b="1" dirty="0">
                <a:solidFill>
                  <a:srgbClr val="0070C0"/>
                </a:solidFill>
                <a:latin typeface="Tahoma" pitchFamily="34" charset="0"/>
                <a:ea typeface="黑体" pitchFamily="49" charset="-122"/>
                <a:cs typeface="Tahoma" pitchFamily="34" charset="0"/>
              </a:rPr>
              <a:t>分钟车程即可抵达</a:t>
            </a:r>
            <a:r>
              <a:rPr lang="en-US" altLang="zh-CN" sz="1300" b="1" dirty="0">
                <a:solidFill>
                  <a:srgbClr val="0070C0"/>
                </a:solidFill>
                <a:latin typeface="Tahoma" pitchFamily="34" charset="0"/>
                <a:ea typeface="Tahoma" pitchFamily="34" charset="0"/>
                <a:cs typeface="Tahoma" pitchFamily="34" charset="0"/>
              </a:rPr>
              <a:t> </a:t>
            </a:r>
            <a:r>
              <a:rPr lang="zh-CN" altLang="en-US" sz="1300" b="1" dirty="0">
                <a:solidFill>
                  <a:srgbClr val="FD5A1D"/>
                </a:solidFill>
                <a:latin typeface="Tahoma" pitchFamily="34" charset="0"/>
                <a:ea typeface="黑体" pitchFamily="49" charset="-122"/>
                <a:cs typeface="Tahoma" pitchFamily="34" charset="0"/>
              </a:rPr>
              <a:t>尖峰岭国家</a:t>
            </a:r>
            <a:r>
              <a:rPr lang="zh-CN" altLang="en-US" sz="1300" b="1" dirty="0" smtClean="0">
                <a:solidFill>
                  <a:srgbClr val="FD5A1D"/>
                </a:solidFill>
                <a:latin typeface="Tahoma" pitchFamily="34" charset="0"/>
                <a:ea typeface="黑体" pitchFamily="49" charset="-122"/>
                <a:cs typeface="Tahoma" pitchFamily="34" charset="0"/>
              </a:rPr>
              <a:t>森林公园</a:t>
            </a:r>
            <a:endParaRPr lang="en-US" altLang="zh-CN" sz="1300" b="1" dirty="0" smtClean="0">
              <a:solidFill>
                <a:srgbClr val="FD5A1D"/>
              </a:solidFill>
              <a:latin typeface="Tahoma" pitchFamily="34" charset="0"/>
              <a:ea typeface="Tahoma" pitchFamily="34" charset="0"/>
              <a:cs typeface="Tahoma" pitchFamily="34" charset="0"/>
            </a:endParaRPr>
          </a:p>
          <a:p>
            <a:pPr>
              <a:spcBef>
                <a:spcPct val="15000"/>
              </a:spcBef>
              <a:spcAft>
                <a:spcPct val="15000"/>
              </a:spcAft>
              <a:buClr>
                <a:srgbClr val="FF5F19"/>
              </a:buClr>
            </a:pPr>
            <a:endParaRPr lang="en-US" altLang="zh-CN" sz="500" b="1" dirty="0" smtClean="0">
              <a:solidFill>
                <a:srgbClr val="FD5A1D"/>
              </a:solidFill>
              <a:latin typeface="Tahoma" pitchFamily="34" charset="0"/>
              <a:ea typeface="Tahoma" pitchFamily="34" charset="0"/>
              <a:cs typeface="Tahoma" pitchFamily="34" charset="0"/>
            </a:endParaRPr>
          </a:p>
          <a:p>
            <a:pPr marL="285750" indent="-285750">
              <a:spcBef>
                <a:spcPct val="15000"/>
              </a:spcBef>
              <a:spcAft>
                <a:spcPct val="15000"/>
              </a:spcAft>
              <a:buClr>
                <a:srgbClr val="FF5F19"/>
              </a:buClr>
              <a:buFont typeface="Wingdings" pitchFamily="2" charset="2"/>
              <a:buChar char="l"/>
            </a:pPr>
            <a:r>
              <a:rPr lang="en-US" altLang="zh-CN" sz="1300" b="1" dirty="0" smtClean="0">
                <a:solidFill>
                  <a:srgbClr val="0070C0"/>
                </a:solidFill>
                <a:latin typeface="Tahoma" pitchFamily="34" charset="0"/>
                <a:ea typeface="Tahoma" pitchFamily="34" charset="0"/>
                <a:cs typeface="Tahoma" pitchFamily="34" charset="0"/>
              </a:rPr>
              <a:t>The </a:t>
            </a:r>
            <a:r>
              <a:rPr lang="en-US" altLang="zh-CN" sz="1300" b="1" dirty="0">
                <a:solidFill>
                  <a:srgbClr val="0070C0"/>
                </a:solidFill>
                <a:latin typeface="Tahoma" pitchFamily="34" charset="0"/>
                <a:ea typeface="Tahoma" pitchFamily="34" charset="0"/>
                <a:cs typeface="Tahoma" pitchFamily="34" charset="0"/>
              </a:rPr>
              <a:t>existing largest </a:t>
            </a:r>
            <a:r>
              <a:rPr lang="en-US" altLang="zh-CN" sz="1300" b="1" dirty="0" smtClean="0">
                <a:solidFill>
                  <a:srgbClr val="0070C0"/>
                </a:solidFill>
                <a:latin typeface="Tahoma" pitchFamily="34" charset="0"/>
                <a:ea typeface="Tahoma" pitchFamily="34" charset="0"/>
                <a:cs typeface="Tahoma" pitchFamily="34" charset="0"/>
              </a:rPr>
              <a:t>and the most well </a:t>
            </a:r>
            <a:r>
              <a:rPr lang="en-US" altLang="zh-CN" sz="1300" b="1" dirty="0">
                <a:solidFill>
                  <a:srgbClr val="0070C0"/>
                </a:solidFill>
                <a:latin typeface="Tahoma" pitchFamily="34" charset="0"/>
                <a:ea typeface="Tahoma" pitchFamily="34" charset="0"/>
                <a:cs typeface="Tahoma" pitchFamily="34" charset="0"/>
              </a:rPr>
              <a:t>preserved primeval tropical </a:t>
            </a:r>
            <a:r>
              <a:rPr lang="en-US" altLang="zh-CN" sz="1300" b="1" dirty="0" smtClean="0">
                <a:solidFill>
                  <a:srgbClr val="0070C0"/>
                </a:solidFill>
                <a:latin typeface="Tahoma" pitchFamily="34" charset="0"/>
                <a:ea typeface="Tahoma" pitchFamily="34" charset="0"/>
                <a:cs typeface="Tahoma" pitchFamily="34" charset="0"/>
              </a:rPr>
              <a:t>forest in </a:t>
            </a:r>
            <a:r>
              <a:rPr lang="en-US" altLang="zh-CN" sz="1300" b="1" dirty="0">
                <a:solidFill>
                  <a:srgbClr val="0070C0"/>
                </a:solidFill>
                <a:latin typeface="Tahoma" pitchFamily="34" charset="0"/>
                <a:ea typeface="Tahoma" pitchFamily="34" charset="0"/>
                <a:cs typeface="Tahoma" pitchFamily="34" charset="0"/>
              </a:rPr>
              <a:t>China with </a:t>
            </a:r>
            <a:r>
              <a:rPr lang="en-US" altLang="zh-CN" sz="1300" b="1" dirty="0" smtClean="0">
                <a:solidFill>
                  <a:srgbClr val="0070C0"/>
                </a:solidFill>
                <a:latin typeface="Tahoma" pitchFamily="34" charset="0"/>
                <a:ea typeface="Tahoma" pitchFamily="34" charset="0"/>
                <a:cs typeface="Tahoma" pitchFamily="34" charset="0"/>
              </a:rPr>
              <a:t>extremely high negative </a:t>
            </a:r>
            <a:r>
              <a:rPr lang="en-US" altLang="zh-CN" sz="1300" b="1" dirty="0">
                <a:solidFill>
                  <a:srgbClr val="0070C0"/>
                </a:solidFill>
                <a:latin typeface="Tahoma" pitchFamily="34" charset="0"/>
                <a:ea typeface="Tahoma" pitchFamily="34" charset="0"/>
                <a:cs typeface="Tahoma" pitchFamily="34" charset="0"/>
              </a:rPr>
              <a:t>oxygen </a:t>
            </a:r>
            <a:r>
              <a:rPr lang="en-US" altLang="zh-CN" sz="1300" b="1" dirty="0" smtClean="0">
                <a:solidFill>
                  <a:srgbClr val="0070C0"/>
                </a:solidFill>
                <a:latin typeface="Tahoma" pitchFamily="34" charset="0"/>
                <a:ea typeface="Tahoma" pitchFamily="34" charset="0"/>
                <a:cs typeface="Tahoma" pitchFamily="34" charset="0"/>
              </a:rPr>
              <a:t>ion volume</a:t>
            </a:r>
            <a:endParaRPr lang="en-US" altLang="zh-CN" sz="1300" b="1" dirty="0">
              <a:solidFill>
                <a:srgbClr val="0070C0"/>
              </a:solidFill>
              <a:latin typeface="Tahoma" pitchFamily="34" charset="0"/>
              <a:ea typeface="Tahoma" pitchFamily="34" charset="0"/>
              <a:cs typeface="Tahoma" pitchFamily="34" charset="0"/>
            </a:endParaRPr>
          </a:p>
          <a:p>
            <a:pPr>
              <a:spcBef>
                <a:spcPct val="15000"/>
              </a:spcBef>
              <a:spcAft>
                <a:spcPct val="15000"/>
              </a:spcAft>
              <a:buClr>
                <a:srgbClr val="FF5F19"/>
              </a:buClr>
            </a:pPr>
            <a:r>
              <a:rPr lang="zh-CN" altLang="en-US" sz="1300" b="1" dirty="0" smtClean="0">
                <a:solidFill>
                  <a:srgbClr val="0070C0"/>
                </a:solidFill>
                <a:latin typeface="Tahoma" pitchFamily="34" charset="0"/>
                <a:ea typeface="黑体" pitchFamily="49" charset="-122"/>
                <a:cs typeface="Tahoma" pitchFamily="34" charset="0"/>
              </a:rPr>
              <a:t>      是</a:t>
            </a:r>
            <a:r>
              <a:rPr lang="zh-CN" altLang="en-US" sz="1300" b="1" dirty="0">
                <a:solidFill>
                  <a:srgbClr val="0070C0"/>
                </a:solidFill>
                <a:latin typeface="Tahoma" pitchFamily="34" charset="0"/>
                <a:ea typeface="黑体" pitchFamily="49" charset="-122"/>
                <a:cs typeface="Tahoma" pitchFamily="34" charset="0"/>
              </a:rPr>
              <a:t>中国现存面积最大、保存最完整的原始热带森林</a:t>
            </a:r>
            <a:r>
              <a:rPr lang="zh-CN" altLang="en-US" sz="1300" b="1" dirty="0" smtClean="0">
                <a:solidFill>
                  <a:srgbClr val="0070C0"/>
                </a:solidFill>
                <a:latin typeface="Tahoma" pitchFamily="34" charset="0"/>
                <a:ea typeface="黑体" pitchFamily="49" charset="-122"/>
                <a:cs typeface="Tahoma" pitchFamily="34" charset="0"/>
              </a:rPr>
              <a:t>区，负氧离子含量含量极高</a:t>
            </a:r>
            <a:endParaRPr lang="en-US" altLang="zh-CN" sz="1300" b="1" dirty="0">
              <a:solidFill>
                <a:srgbClr val="0070C0"/>
              </a:solidFill>
              <a:latin typeface="Tahoma" pitchFamily="34" charset="0"/>
              <a:ea typeface="Tahoma" pitchFamily="34" charset="0"/>
              <a:cs typeface="Tahoma" pitchFamily="34"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0887" y="3347338"/>
            <a:ext cx="3023114" cy="2005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28985"/>
            <a:ext cx="6075712" cy="43238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455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p:cNvPicPr>
          <p:nvPr/>
        </p:nvPicPr>
        <p:blipFill>
          <a:blip r:embed="rId2" cstate="screen">
            <a:extLst>
              <a:ext uri="{28A0092B-C50C-407E-A947-70E740481C1C}">
                <a14:useLocalDpi xmlns:a14="http://schemas.microsoft.com/office/drawing/2010/main"/>
              </a:ext>
            </a:extLst>
          </a:blip>
          <a:stretch>
            <a:fillRect/>
          </a:stretch>
        </p:blipFill>
        <p:spPr>
          <a:xfrm>
            <a:off x="848" y="1031254"/>
            <a:ext cx="6011312" cy="4287600"/>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2726" y="3359604"/>
            <a:ext cx="3024000" cy="1958329"/>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rotWithShape="1">
          <a:blip r:embed="rId4" cstate="screen">
            <a:extLst>
              <a:ext uri="{28A0092B-C50C-407E-A947-70E740481C1C}">
                <a14:useLocalDpi xmlns:a14="http://schemas.microsoft.com/office/drawing/2010/main"/>
              </a:ext>
            </a:extLst>
          </a:blip>
          <a:srcRect t="-128"/>
          <a:stretch/>
        </p:blipFill>
        <p:spPr>
          <a:xfrm>
            <a:off x="6121164" y="1033646"/>
            <a:ext cx="3035562" cy="2214000"/>
          </a:xfrm>
          <a:prstGeom prst="rect">
            <a:avLst/>
          </a:prstGeom>
          <a:ln>
            <a:noFill/>
          </a:ln>
          <a:effectLst>
            <a:outerShdw blurRad="292100" dist="139700" dir="2700000" algn="tl" rotWithShape="0">
              <a:srgbClr val="333333">
                <a:alpha val="65000"/>
              </a:srgbClr>
            </a:outerShdw>
          </a:effectLst>
        </p:spPr>
      </p:pic>
      <p:sp>
        <p:nvSpPr>
          <p:cNvPr id="13"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eaLnBrk="1" fontAlgn="base" hangingPunct="1">
              <a:spcBef>
                <a:spcPct val="50000"/>
              </a:spcBef>
              <a:spcAft>
                <a:spcPct val="0"/>
              </a:spcAft>
            </a:pPr>
            <a:r>
              <a:rPr lang="en-US" altLang="zh-CN" sz="2400" dirty="0">
                <a:solidFill>
                  <a:srgbClr val="FD5A1D"/>
                </a:solidFill>
                <a:latin typeface="Tahoma" pitchFamily="34" charset="0"/>
                <a:ea typeface="Tahoma" pitchFamily="34" charset="0"/>
                <a:cs typeface="Tahoma" pitchFamily="34" charset="0"/>
              </a:rPr>
              <a:t>City Hot </a:t>
            </a:r>
            <a:r>
              <a:rPr lang="en-US" altLang="zh-CN" sz="2400" dirty="0" smtClean="0">
                <a:solidFill>
                  <a:srgbClr val="FD5A1D"/>
                </a:solidFill>
                <a:latin typeface="Tahoma" pitchFamily="34" charset="0"/>
                <a:ea typeface="Tahoma" pitchFamily="34" charset="0"/>
                <a:cs typeface="Tahoma" pitchFamily="34" charset="0"/>
              </a:rPr>
              <a:t>Spot: </a:t>
            </a:r>
            <a:r>
              <a:rPr lang="en-US" altLang="zh-CN" sz="2400" dirty="0" err="1" smtClean="0">
                <a:solidFill>
                  <a:srgbClr val="FD5A1D"/>
                </a:solidFill>
                <a:latin typeface="Tahoma" pitchFamily="34" charset="0"/>
                <a:ea typeface="Tahoma" pitchFamily="34" charset="0"/>
                <a:cs typeface="Tahoma" pitchFamily="34" charset="0"/>
              </a:rPr>
              <a:t>Yingge</a:t>
            </a:r>
            <a:r>
              <a:rPr lang="en-US" altLang="zh-CN" sz="2400" dirty="0" smtClean="0">
                <a:solidFill>
                  <a:srgbClr val="FD5A1D"/>
                </a:solidFill>
                <a:latin typeface="Tahoma" pitchFamily="34" charset="0"/>
                <a:ea typeface="Tahoma" pitchFamily="34" charset="0"/>
                <a:cs typeface="Tahoma" pitchFamily="34" charset="0"/>
              </a:rPr>
              <a:t> Sea Salt Field</a:t>
            </a:r>
            <a:r>
              <a:rPr lang="en-US" altLang="zh-CN" sz="2400" dirty="0">
                <a:solidFill>
                  <a:srgbClr val="FD5A1D"/>
                </a:solidFill>
                <a:latin typeface="Tahoma" pitchFamily="34" charset="0"/>
                <a:ea typeface="Tahoma" pitchFamily="34" charset="0"/>
                <a:cs typeface="Tahoma" pitchFamily="34" charset="0"/>
              </a:rPr>
              <a:t/>
            </a:r>
            <a:br>
              <a:rPr lang="en-US" altLang="zh-CN" sz="2400" dirty="0">
                <a:solidFill>
                  <a:srgbClr val="FD5A1D"/>
                </a:solidFill>
                <a:latin typeface="Tahoma" pitchFamily="34" charset="0"/>
                <a:ea typeface="Tahoma" pitchFamily="34" charset="0"/>
                <a:cs typeface="Tahoma" pitchFamily="34" charset="0"/>
              </a:rPr>
            </a:br>
            <a:r>
              <a:rPr lang="zh-CN" altLang="en-US" sz="2400" dirty="0">
                <a:solidFill>
                  <a:srgbClr val="FD5A1D"/>
                </a:solidFill>
                <a:latin typeface="Tahoma" pitchFamily="34" charset="0"/>
                <a:ea typeface="方正黑体简体" pitchFamily="65" charset="-122"/>
              </a:rPr>
              <a:t>城市</a:t>
            </a:r>
            <a:r>
              <a:rPr lang="zh-CN" altLang="en-US" sz="2400" dirty="0" smtClean="0">
                <a:solidFill>
                  <a:srgbClr val="FD5A1D"/>
                </a:solidFill>
                <a:latin typeface="Tahoma" pitchFamily="34" charset="0"/>
                <a:ea typeface="方正黑体简体" pitchFamily="65" charset="-122"/>
              </a:rPr>
              <a:t>热点</a:t>
            </a:r>
            <a:r>
              <a:rPr lang="en-US" altLang="zh-CN" sz="2400" dirty="0" smtClean="0">
                <a:solidFill>
                  <a:srgbClr val="FD5A1D"/>
                </a:solidFill>
                <a:latin typeface="Tahoma" pitchFamily="34" charset="0"/>
                <a:ea typeface="方正黑体简体" pitchFamily="65" charset="-122"/>
              </a:rPr>
              <a:t>——</a:t>
            </a:r>
            <a:r>
              <a:rPr lang="zh-CN" altLang="en-US" sz="2400" dirty="0">
                <a:solidFill>
                  <a:srgbClr val="FD5A1D"/>
                </a:solidFill>
                <a:latin typeface="Tahoma" pitchFamily="34" charset="0"/>
                <a:ea typeface="方正黑体简体" pitchFamily="65" charset="-122"/>
              </a:rPr>
              <a:t>莺歌</a:t>
            </a:r>
            <a:r>
              <a:rPr lang="zh-CN" altLang="en-US" sz="2400" dirty="0" smtClean="0">
                <a:solidFill>
                  <a:srgbClr val="FD5A1D"/>
                </a:solidFill>
                <a:latin typeface="Tahoma" pitchFamily="34" charset="0"/>
                <a:ea typeface="方正黑体简体" pitchFamily="65" charset="-122"/>
              </a:rPr>
              <a:t>海盐场</a:t>
            </a:r>
            <a:endParaRPr lang="zh-CN" altLang="en-US" sz="2400" dirty="0">
              <a:solidFill>
                <a:srgbClr val="FD5A1D"/>
              </a:solidFill>
              <a:latin typeface="Tahoma" pitchFamily="34" charset="0"/>
              <a:ea typeface="方正黑体简体" pitchFamily="65" charset="-122"/>
            </a:endParaRPr>
          </a:p>
        </p:txBody>
      </p:sp>
      <p:sp>
        <p:nvSpPr>
          <p:cNvPr id="8" name="Rectangle 3"/>
          <p:cNvSpPr>
            <a:spLocks noChangeArrowheads="1"/>
          </p:cNvSpPr>
          <p:nvPr/>
        </p:nvSpPr>
        <p:spPr bwMode="auto">
          <a:xfrm>
            <a:off x="167636" y="5445224"/>
            <a:ext cx="8989089"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285750" indent="-285750">
              <a:spcBef>
                <a:spcPct val="15000"/>
              </a:spcBef>
              <a:spcAft>
                <a:spcPct val="15000"/>
              </a:spcAft>
              <a:buClr>
                <a:srgbClr val="FF5F19"/>
              </a:buClr>
              <a:buFont typeface="Wingdings" pitchFamily="2" charset="2"/>
              <a:buChar char="l"/>
            </a:pPr>
            <a:r>
              <a:rPr lang="en-US" altLang="zh-CN" sz="1300" b="1" dirty="0" smtClean="0">
                <a:solidFill>
                  <a:srgbClr val="0070C0"/>
                </a:solidFill>
                <a:latin typeface="Tahoma" pitchFamily="34" charset="0"/>
                <a:ea typeface="Tahoma" pitchFamily="34" charset="0"/>
                <a:cs typeface="Tahoma" pitchFamily="34" charset="0"/>
              </a:rPr>
              <a:t>20 minutes from Yingge Sea Salt Field</a:t>
            </a:r>
          </a:p>
          <a:p>
            <a:pPr>
              <a:spcBef>
                <a:spcPct val="15000"/>
              </a:spcBef>
              <a:spcAft>
                <a:spcPct val="15000"/>
              </a:spcAft>
              <a:buClr>
                <a:srgbClr val="FF5F19"/>
              </a:buClr>
            </a:pPr>
            <a:r>
              <a:rPr lang="en-US" altLang="zh-CN" sz="1300" b="1" dirty="0" smtClean="0">
                <a:solidFill>
                  <a:srgbClr val="0070C0"/>
                </a:solidFill>
                <a:latin typeface="Tahoma" pitchFamily="34" charset="0"/>
                <a:ea typeface="Tahoma" pitchFamily="34" charset="0"/>
                <a:cs typeface="Tahoma" pitchFamily="34" charset="0"/>
              </a:rPr>
              <a:t>      20</a:t>
            </a:r>
            <a:r>
              <a:rPr lang="zh-CN" altLang="en-US" sz="1300" b="1" dirty="0" smtClean="0">
                <a:solidFill>
                  <a:srgbClr val="0070C0"/>
                </a:solidFill>
                <a:latin typeface="Tahoma" pitchFamily="34" charset="0"/>
                <a:ea typeface="黑体" pitchFamily="49" charset="-122"/>
                <a:cs typeface="Tahoma" pitchFamily="34" charset="0"/>
              </a:rPr>
              <a:t>分钟车程即可抵达</a:t>
            </a:r>
            <a:r>
              <a:rPr lang="zh-CN" altLang="en-US" sz="1300" b="1" dirty="0" smtClean="0">
                <a:solidFill>
                  <a:srgbClr val="FD5A1D"/>
                </a:solidFill>
                <a:latin typeface="Tahoma" pitchFamily="34" charset="0"/>
                <a:ea typeface="黑体" pitchFamily="49" charset="-122"/>
                <a:cs typeface="Tahoma" pitchFamily="34" charset="0"/>
              </a:rPr>
              <a:t>莺歌海盐田</a:t>
            </a:r>
            <a:endParaRPr lang="en-US" altLang="zh-CN" sz="1300" b="1" dirty="0" smtClean="0">
              <a:solidFill>
                <a:srgbClr val="FD5A1D"/>
              </a:solidFill>
              <a:latin typeface="Tahoma" pitchFamily="34" charset="0"/>
              <a:ea typeface="Tahoma" pitchFamily="34" charset="0"/>
              <a:cs typeface="Tahoma" pitchFamily="34" charset="0"/>
            </a:endParaRPr>
          </a:p>
          <a:p>
            <a:pPr>
              <a:spcBef>
                <a:spcPct val="15000"/>
              </a:spcBef>
              <a:spcAft>
                <a:spcPct val="15000"/>
              </a:spcAft>
              <a:buClr>
                <a:srgbClr val="FF5F19"/>
              </a:buClr>
            </a:pPr>
            <a:endParaRPr lang="en-US" altLang="zh-CN" sz="500" b="1" dirty="0" smtClean="0">
              <a:solidFill>
                <a:srgbClr val="FD5A1D"/>
              </a:solidFill>
              <a:latin typeface="Tahoma" pitchFamily="34" charset="0"/>
              <a:ea typeface="Tahoma" pitchFamily="34" charset="0"/>
              <a:cs typeface="Tahoma" pitchFamily="34" charset="0"/>
            </a:endParaRPr>
          </a:p>
          <a:p>
            <a:pPr marL="285750" indent="-285750">
              <a:spcBef>
                <a:spcPct val="15000"/>
              </a:spcBef>
              <a:spcAft>
                <a:spcPct val="15000"/>
              </a:spcAft>
              <a:buClr>
                <a:srgbClr val="FF5F19"/>
              </a:buClr>
              <a:buFont typeface="Wingdings" pitchFamily="2" charset="2"/>
              <a:buChar char="l"/>
            </a:pPr>
            <a:r>
              <a:rPr lang="en-US" altLang="zh-CN" sz="1300" b="1" dirty="0" smtClean="0">
                <a:solidFill>
                  <a:srgbClr val="0070C0"/>
                </a:solidFill>
                <a:latin typeface="Tahoma" pitchFamily="34" charset="0"/>
                <a:ea typeface="Tahoma" pitchFamily="34" charset="0"/>
                <a:cs typeface="Tahoma" pitchFamily="34" charset="0"/>
              </a:rPr>
              <a:t>The largest sea salt field of Southern China with </a:t>
            </a:r>
            <a:r>
              <a:rPr lang="en-US" altLang="zh-CN" sz="1300" b="1" dirty="0" err="1" smtClean="0">
                <a:solidFill>
                  <a:srgbClr val="0070C0"/>
                </a:solidFill>
                <a:latin typeface="Tahoma" pitchFamily="34" charset="0"/>
                <a:ea typeface="Tahoma" pitchFamily="34" charset="0"/>
                <a:cs typeface="Tahoma" pitchFamily="34" charset="0"/>
              </a:rPr>
              <a:t>snowwhite</a:t>
            </a:r>
            <a:r>
              <a:rPr lang="en-US" altLang="zh-CN" sz="1300" b="1" dirty="0">
                <a:solidFill>
                  <a:srgbClr val="0070C0"/>
                </a:solidFill>
                <a:latin typeface="Tahoma" pitchFamily="34" charset="0"/>
                <a:ea typeface="Tahoma" pitchFamily="34" charset="0"/>
                <a:cs typeface="Tahoma" pitchFamily="34" charset="0"/>
              </a:rPr>
              <a:t> </a:t>
            </a:r>
            <a:r>
              <a:rPr lang="en-US" altLang="zh-CN" sz="1300" b="1" dirty="0" smtClean="0">
                <a:solidFill>
                  <a:srgbClr val="0070C0"/>
                </a:solidFill>
                <a:latin typeface="Tahoma" pitchFamily="34" charset="0"/>
                <a:ea typeface="Tahoma" pitchFamily="34" charset="0"/>
                <a:cs typeface="Tahoma" pitchFamily="34" charset="0"/>
              </a:rPr>
              <a:t>salt hills scenery where </a:t>
            </a:r>
            <a:r>
              <a:rPr lang="en-US" altLang="zh-CN" sz="1300" b="1" dirty="0">
                <a:solidFill>
                  <a:srgbClr val="0070C0"/>
                </a:solidFill>
                <a:latin typeface="Tahoma" pitchFamily="34" charset="0"/>
                <a:ea typeface="Tahoma" pitchFamily="34" charset="0"/>
                <a:cs typeface="Tahoma" pitchFamily="34" charset="0"/>
              </a:rPr>
              <a:t>still reserves</a:t>
            </a:r>
            <a:r>
              <a:rPr lang="en-US" altLang="zh-CN" sz="1300" b="1" dirty="0" smtClean="0">
                <a:solidFill>
                  <a:srgbClr val="0070C0"/>
                </a:solidFill>
                <a:latin typeface="Tahoma" pitchFamily="34" charset="0"/>
                <a:ea typeface="Tahoma" pitchFamily="34" charset="0"/>
                <a:cs typeface="Tahoma" pitchFamily="34" charset="0"/>
              </a:rPr>
              <a:t> </a:t>
            </a:r>
            <a:r>
              <a:rPr lang="en-US" altLang="zh-CN" sz="1300" b="1" dirty="0">
                <a:solidFill>
                  <a:srgbClr val="0070C0"/>
                </a:solidFill>
                <a:latin typeface="Tahoma" pitchFamily="34" charset="0"/>
                <a:ea typeface="Tahoma" pitchFamily="34" charset="0"/>
                <a:cs typeface="Tahoma" pitchFamily="34" charset="0"/>
              </a:rPr>
              <a:t>the ancient salt-making craftsmanship</a:t>
            </a:r>
            <a:endParaRPr lang="en-US" altLang="zh-CN" sz="1300" b="1" dirty="0" smtClean="0">
              <a:solidFill>
                <a:srgbClr val="0070C0"/>
              </a:solidFill>
              <a:latin typeface="Tahoma" pitchFamily="34" charset="0"/>
              <a:ea typeface="Tahoma" pitchFamily="34" charset="0"/>
              <a:cs typeface="Tahoma" pitchFamily="34" charset="0"/>
            </a:endParaRPr>
          </a:p>
          <a:p>
            <a:pPr>
              <a:spcBef>
                <a:spcPct val="15000"/>
              </a:spcBef>
              <a:spcAft>
                <a:spcPct val="15000"/>
              </a:spcAft>
              <a:buClr>
                <a:srgbClr val="FF5F19"/>
              </a:buClr>
            </a:pPr>
            <a:r>
              <a:rPr lang="zh-CN" altLang="en-US" sz="1300" b="1" dirty="0" smtClean="0">
                <a:solidFill>
                  <a:srgbClr val="0070C0"/>
                </a:solidFill>
                <a:latin typeface="Tahoma" pitchFamily="34" charset="0"/>
                <a:ea typeface="黑体" pitchFamily="49" charset="-122"/>
                <a:cs typeface="Tahoma" pitchFamily="34" charset="0"/>
              </a:rPr>
              <a:t>      </a:t>
            </a:r>
            <a:r>
              <a:rPr lang="zh-CN" altLang="en-US" sz="1300" b="1" dirty="0">
                <a:solidFill>
                  <a:srgbClr val="0070C0"/>
                </a:solidFill>
                <a:latin typeface="Tahoma" pitchFamily="34" charset="0"/>
                <a:ea typeface="黑体" pitchFamily="49" charset="-122"/>
                <a:cs typeface="Tahoma" pitchFamily="34" charset="0"/>
              </a:rPr>
              <a:t>南中国</a:t>
            </a:r>
            <a:r>
              <a:rPr lang="zh-CN" altLang="en-US" sz="1300" b="1" dirty="0" smtClean="0">
                <a:solidFill>
                  <a:srgbClr val="0070C0"/>
                </a:solidFill>
                <a:latin typeface="Tahoma" pitchFamily="34" charset="0"/>
                <a:ea typeface="黑体" pitchFamily="49" charset="-122"/>
                <a:cs typeface="Tahoma" pitchFamily="34" charset="0"/>
              </a:rPr>
              <a:t>最大的海盐场，能欣赏到皑皑白雪</a:t>
            </a:r>
            <a:r>
              <a:rPr lang="zh-CN" altLang="en-US" sz="1300" b="1" dirty="0">
                <a:solidFill>
                  <a:srgbClr val="0070C0"/>
                </a:solidFill>
                <a:latin typeface="Tahoma" pitchFamily="34" charset="0"/>
                <a:ea typeface="黑体" pitchFamily="49" charset="-122"/>
                <a:cs typeface="Tahoma" pitchFamily="34" charset="0"/>
              </a:rPr>
              <a:t>般</a:t>
            </a:r>
            <a:r>
              <a:rPr lang="zh-CN" altLang="en-US" sz="1300" b="1" dirty="0" smtClean="0">
                <a:solidFill>
                  <a:srgbClr val="0070C0"/>
                </a:solidFill>
                <a:latin typeface="Tahoma" pitchFamily="34" charset="0"/>
                <a:ea typeface="黑体" pitchFamily="49" charset="-122"/>
                <a:cs typeface="Tahoma" pitchFamily="34" charset="0"/>
              </a:rPr>
              <a:t>的盐山</a:t>
            </a:r>
            <a:r>
              <a:rPr lang="zh-CN" altLang="en-US" sz="1300" b="1" dirty="0">
                <a:solidFill>
                  <a:srgbClr val="0070C0"/>
                </a:solidFill>
                <a:latin typeface="Tahoma" pitchFamily="34" charset="0"/>
                <a:ea typeface="黑体" pitchFamily="49" charset="-122"/>
                <a:cs typeface="Tahoma" pitchFamily="34" charset="0"/>
              </a:rPr>
              <a:t>和</a:t>
            </a:r>
            <a:r>
              <a:rPr lang="zh-CN" altLang="en-US" sz="1300" b="1" dirty="0" smtClean="0">
                <a:solidFill>
                  <a:srgbClr val="0070C0"/>
                </a:solidFill>
                <a:latin typeface="Tahoma" pitchFamily="34" charset="0"/>
                <a:ea typeface="黑体" pitchFamily="49" charset="-122"/>
                <a:cs typeface="Tahoma" pitchFamily="34" charset="0"/>
              </a:rPr>
              <a:t>古方制盐工艺</a:t>
            </a:r>
            <a:endParaRPr lang="en-US" altLang="zh-CN" sz="1300" b="1" dirty="0">
              <a:solidFill>
                <a:srgbClr val="0070C0"/>
              </a:solidFill>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eaLnBrk="1" fontAlgn="base" hangingPunct="1">
              <a:spcBef>
                <a:spcPct val="50000"/>
              </a:spcBef>
              <a:spcAft>
                <a:spcPct val="0"/>
              </a:spcAft>
            </a:pPr>
            <a:r>
              <a:rPr lang="en-US" altLang="zh-CN" sz="2400" dirty="0">
                <a:solidFill>
                  <a:srgbClr val="FD5A1D"/>
                </a:solidFill>
                <a:latin typeface="Tahoma" pitchFamily="34" charset="0"/>
                <a:ea typeface="Tahoma" pitchFamily="34" charset="0"/>
                <a:cs typeface="Tahoma" pitchFamily="34" charset="0"/>
              </a:rPr>
              <a:t>City Hot </a:t>
            </a:r>
            <a:r>
              <a:rPr lang="en-US" altLang="zh-CN" sz="2400" dirty="0" smtClean="0">
                <a:solidFill>
                  <a:srgbClr val="FD5A1D"/>
                </a:solidFill>
                <a:latin typeface="Tahoma" pitchFamily="34" charset="0"/>
                <a:ea typeface="Tahoma" pitchFamily="34" charset="0"/>
                <a:cs typeface="Tahoma" pitchFamily="34" charset="0"/>
              </a:rPr>
              <a:t>Spot: </a:t>
            </a:r>
            <a:r>
              <a:rPr lang="en-US" altLang="zh-CN" sz="2400" dirty="0" err="1" smtClean="0">
                <a:solidFill>
                  <a:srgbClr val="FD5A1D"/>
                </a:solidFill>
                <a:latin typeface="Tahoma" pitchFamily="34" charset="0"/>
                <a:ea typeface="Tahoma" pitchFamily="34" charset="0"/>
                <a:cs typeface="Tahoma" pitchFamily="34" charset="0"/>
              </a:rPr>
              <a:t>Baisha</a:t>
            </a:r>
            <a:r>
              <a:rPr lang="en-US" altLang="zh-CN" sz="2400" dirty="0" smtClean="0">
                <a:solidFill>
                  <a:srgbClr val="FD5A1D"/>
                </a:solidFill>
                <a:latin typeface="Tahoma" pitchFamily="34" charset="0"/>
                <a:ea typeface="Tahoma" pitchFamily="34" charset="0"/>
                <a:cs typeface="Tahoma" pitchFamily="34" charset="0"/>
              </a:rPr>
              <a:t> Valley </a:t>
            </a:r>
            <a:r>
              <a:rPr lang="en-US" altLang="zh-CN" sz="2400" dirty="0">
                <a:solidFill>
                  <a:srgbClr val="FD5A1D"/>
                </a:solidFill>
                <a:latin typeface="Tahoma" pitchFamily="34" charset="0"/>
                <a:ea typeface="Tahoma" pitchFamily="34" charset="0"/>
                <a:cs typeface="Tahoma" pitchFamily="34" charset="0"/>
              </a:rPr>
              <a:t/>
            </a:r>
            <a:br>
              <a:rPr lang="en-US" altLang="zh-CN" sz="2400" dirty="0">
                <a:solidFill>
                  <a:srgbClr val="FD5A1D"/>
                </a:solidFill>
                <a:latin typeface="Tahoma" pitchFamily="34" charset="0"/>
                <a:ea typeface="Tahoma" pitchFamily="34" charset="0"/>
                <a:cs typeface="Tahoma" pitchFamily="34" charset="0"/>
              </a:rPr>
            </a:br>
            <a:r>
              <a:rPr lang="zh-CN" altLang="en-US" sz="2400" dirty="0">
                <a:solidFill>
                  <a:srgbClr val="FD5A1D"/>
                </a:solidFill>
                <a:latin typeface="Tahoma" pitchFamily="34" charset="0"/>
                <a:ea typeface="方正黑体简体" pitchFamily="65" charset="-122"/>
              </a:rPr>
              <a:t>城市</a:t>
            </a:r>
            <a:r>
              <a:rPr lang="zh-CN" altLang="en-US" sz="2400" dirty="0" smtClean="0">
                <a:solidFill>
                  <a:srgbClr val="FD5A1D"/>
                </a:solidFill>
                <a:latin typeface="Tahoma" pitchFamily="34" charset="0"/>
                <a:ea typeface="方正黑体简体" pitchFamily="65" charset="-122"/>
              </a:rPr>
              <a:t>热点</a:t>
            </a:r>
            <a:r>
              <a:rPr lang="en-US" altLang="zh-CN" sz="2400" dirty="0" smtClean="0">
                <a:solidFill>
                  <a:srgbClr val="FD5A1D"/>
                </a:solidFill>
                <a:latin typeface="Tahoma" pitchFamily="34" charset="0"/>
                <a:ea typeface="方正黑体简体" pitchFamily="65" charset="-122"/>
              </a:rPr>
              <a:t>——</a:t>
            </a:r>
            <a:r>
              <a:rPr lang="zh-CN" altLang="en-US" sz="2400" dirty="0" smtClean="0">
                <a:solidFill>
                  <a:srgbClr val="FD5A1D"/>
                </a:solidFill>
                <a:latin typeface="Tahoma" pitchFamily="34" charset="0"/>
                <a:ea typeface="方正黑体简体" pitchFamily="65" charset="-122"/>
              </a:rPr>
              <a:t>白沙河谷</a:t>
            </a:r>
            <a:endParaRPr lang="zh-CN" altLang="en-US" sz="2400" dirty="0">
              <a:solidFill>
                <a:srgbClr val="FD5A1D"/>
              </a:solidFill>
              <a:latin typeface="Tahoma" pitchFamily="34" charset="0"/>
              <a:ea typeface="方正黑体简体" pitchFamily="65" charset="-122"/>
            </a:endParaRPr>
          </a:p>
        </p:txBody>
      </p:sp>
      <p:sp>
        <p:nvSpPr>
          <p:cNvPr id="5" name="Rectangle 3"/>
          <p:cNvSpPr>
            <a:spLocks noChangeArrowheads="1"/>
          </p:cNvSpPr>
          <p:nvPr/>
        </p:nvSpPr>
        <p:spPr bwMode="auto">
          <a:xfrm>
            <a:off x="167637" y="5445224"/>
            <a:ext cx="8976364"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285750" indent="-285750">
              <a:spcBef>
                <a:spcPct val="15000"/>
              </a:spcBef>
              <a:spcAft>
                <a:spcPct val="15000"/>
              </a:spcAft>
              <a:buClr>
                <a:srgbClr val="FF5F19"/>
              </a:buClr>
              <a:buFont typeface="Wingdings" pitchFamily="2" charset="2"/>
              <a:buChar char="l"/>
            </a:pPr>
            <a:r>
              <a:rPr lang="en-US" altLang="zh-CN" sz="1300" b="1" dirty="0">
                <a:solidFill>
                  <a:srgbClr val="0070C0"/>
                </a:solidFill>
                <a:latin typeface="Tahoma" pitchFamily="34" charset="0"/>
                <a:ea typeface="Tahoma" pitchFamily="34" charset="0"/>
                <a:cs typeface="Tahoma" pitchFamily="34" charset="0"/>
              </a:rPr>
              <a:t>1</a:t>
            </a:r>
            <a:r>
              <a:rPr lang="en-US" altLang="zh-CN" sz="1300" b="1" dirty="0" smtClean="0">
                <a:solidFill>
                  <a:srgbClr val="0070C0"/>
                </a:solidFill>
                <a:latin typeface="Tahoma" pitchFamily="34" charset="0"/>
                <a:ea typeface="Tahoma" pitchFamily="34" charset="0"/>
                <a:cs typeface="Tahoma" pitchFamily="34" charset="0"/>
              </a:rPr>
              <a:t>0 minutes from </a:t>
            </a:r>
            <a:r>
              <a:rPr lang="en-US" altLang="zh-CN" sz="1300" b="1" dirty="0" err="1" smtClean="0">
                <a:solidFill>
                  <a:srgbClr val="0070C0"/>
                </a:solidFill>
                <a:latin typeface="Tahoma" pitchFamily="34" charset="0"/>
                <a:ea typeface="Tahoma" pitchFamily="34" charset="0"/>
                <a:cs typeface="Tahoma" pitchFamily="34" charset="0"/>
              </a:rPr>
              <a:t>Baisha</a:t>
            </a:r>
            <a:r>
              <a:rPr lang="en-US" altLang="zh-CN" sz="1300" b="1" dirty="0" smtClean="0">
                <a:solidFill>
                  <a:srgbClr val="0070C0"/>
                </a:solidFill>
                <a:latin typeface="Tahoma" pitchFamily="34" charset="0"/>
                <a:ea typeface="Tahoma" pitchFamily="34" charset="0"/>
                <a:cs typeface="Tahoma" pitchFamily="34" charset="0"/>
              </a:rPr>
              <a:t> Valley</a:t>
            </a:r>
          </a:p>
          <a:p>
            <a:pPr>
              <a:spcBef>
                <a:spcPct val="15000"/>
              </a:spcBef>
              <a:spcAft>
                <a:spcPct val="15000"/>
              </a:spcAft>
              <a:buClr>
                <a:srgbClr val="FF5F19"/>
              </a:buClr>
            </a:pPr>
            <a:r>
              <a:rPr lang="en-US" altLang="zh-CN" sz="1300" b="1" dirty="0" smtClean="0">
                <a:solidFill>
                  <a:srgbClr val="0070C0"/>
                </a:solidFill>
                <a:latin typeface="Tahoma" pitchFamily="34" charset="0"/>
                <a:ea typeface="Tahoma" pitchFamily="34" charset="0"/>
                <a:cs typeface="Tahoma" pitchFamily="34" charset="0"/>
              </a:rPr>
              <a:t>      </a:t>
            </a:r>
            <a:r>
              <a:rPr lang="en-US" altLang="zh-CN" sz="1300" b="1" dirty="0">
                <a:solidFill>
                  <a:srgbClr val="0070C0"/>
                </a:solidFill>
                <a:latin typeface="Tahoma" pitchFamily="34" charset="0"/>
                <a:ea typeface="Tahoma" pitchFamily="34" charset="0"/>
                <a:cs typeface="Tahoma" pitchFamily="34" charset="0"/>
              </a:rPr>
              <a:t>1</a:t>
            </a:r>
            <a:r>
              <a:rPr lang="en-US" altLang="zh-CN" sz="1300" b="1" dirty="0" smtClean="0">
                <a:solidFill>
                  <a:srgbClr val="0070C0"/>
                </a:solidFill>
                <a:latin typeface="Tahoma" pitchFamily="34" charset="0"/>
                <a:ea typeface="Tahoma" pitchFamily="34" charset="0"/>
                <a:cs typeface="Tahoma" pitchFamily="34" charset="0"/>
              </a:rPr>
              <a:t>0</a:t>
            </a:r>
            <a:r>
              <a:rPr lang="zh-CN" altLang="en-US" sz="1300" b="1" dirty="0" smtClean="0">
                <a:solidFill>
                  <a:srgbClr val="0070C0"/>
                </a:solidFill>
                <a:latin typeface="Tahoma" pitchFamily="34" charset="0"/>
                <a:ea typeface="黑体" pitchFamily="49" charset="-122"/>
                <a:cs typeface="Tahoma" pitchFamily="34" charset="0"/>
              </a:rPr>
              <a:t>分钟车程即可抵达</a:t>
            </a:r>
            <a:r>
              <a:rPr lang="en-US" altLang="zh-CN" sz="1300" b="1" dirty="0" smtClean="0">
                <a:solidFill>
                  <a:srgbClr val="0070C0"/>
                </a:solidFill>
                <a:latin typeface="Tahoma" pitchFamily="34" charset="0"/>
                <a:ea typeface="Tahoma" pitchFamily="34" charset="0"/>
                <a:cs typeface="Tahoma" pitchFamily="34" charset="0"/>
              </a:rPr>
              <a:t> </a:t>
            </a:r>
            <a:r>
              <a:rPr lang="zh-CN" altLang="en-US" sz="1300" b="1" dirty="0" smtClean="0">
                <a:solidFill>
                  <a:schemeClr val="accent6">
                    <a:lumMod val="75000"/>
                  </a:schemeClr>
                </a:solidFill>
                <a:latin typeface="Tahoma" pitchFamily="34" charset="0"/>
                <a:ea typeface="Tahoma" pitchFamily="34" charset="0"/>
                <a:cs typeface="Tahoma" pitchFamily="34" charset="0"/>
              </a:rPr>
              <a:t>白沙河谷</a:t>
            </a:r>
            <a:endParaRPr lang="en-US" altLang="zh-CN" sz="1300" b="1" dirty="0" smtClean="0">
              <a:solidFill>
                <a:schemeClr val="accent6">
                  <a:lumMod val="75000"/>
                </a:schemeClr>
              </a:solidFill>
              <a:latin typeface="Tahoma" pitchFamily="34" charset="0"/>
              <a:ea typeface="Tahoma" pitchFamily="34" charset="0"/>
              <a:cs typeface="Tahoma" pitchFamily="34" charset="0"/>
            </a:endParaRPr>
          </a:p>
          <a:p>
            <a:pPr marL="285750" indent="-285750">
              <a:spcBef>
                <a:spcPct val="15000"/>
              </a:spcBef>
              <a:spcAft>
                <a:spcPct val="15000"/>
              </a:spcAft>
              <a:buClr>
                <a:srgbClr val="FF5F19"/>
              </a:buClr>
              <a:buFont typeface="Wingdings" pitchFamily="2" charset="2"/>
              <a:buChar char="l"/>
            </a:pPr>
            <a:r>
              <a:rPr lang="en-US" altLang="zh-CN" sz="1300" b="1" dirty="0" smtClean="0">
                <a:solidFill>
                  <a:srgbClr val="0070C0"/>
                </a:solidFill>
                <a:latin typeface="Tahoma" pitchFamily="34" charset="0"/>
                <a:ea typeface="Tahoma" pitchFamily="34" charset="0"/>
                <a:cs typeface="Tahoma" pitchFamily="34" charset="0"/>
              </a:rPr>
              <a:t>A private museum with </a:t>
            </a:r>
            <a:r>
              <a:rPr lang="en-US" altLang="zh-CN" sz="1300" b="1" dirty="0">
                <a:solidFill>
                  <a:srgbClr val="0070C0"/>
                </a:solidFill>
                <a:latin typeface="Tahoma" pitchFamily="34" charset="0"/>
                <a:ea typeface="Tahoma" pitchFamily="34" charset="0"/>
                <a:cs typeface="Tahoma" pitchFamily="34" charset="0"/>
              </a:rPr>
              <a:t>4000 more </a:t>
            </a:r>
            <a:r>
              <a:rPr lang="en-US" altLang="zh-CN" sz="1300" b="1" dirty="0" smtClean="0">
                <a:solidFill>
                  <a:srgbClr val="0070C0"/>
                </a:solidFill>
                <a:latin typeface="Tahoma" pitchFamily="34" charset="0"/>
                <a:ea typeface="Tahoma" pitchFamily="34" charset="0"/>
                <a:cs typeface="Tahoma" pitchFamily="34" charset="0"/>
              </a:rPr>
              <a:t>Hainan cultural relics reserved, which is an authorized Hainan traditional culture exhibition center.</a:t>
            </a:r>
          </a:p>
          <a:p>
            <a:pPr>
              <a:spcBef>
                <a:spcPct val="15000"/>
              </a:spcBef>
              <a:spcAft>
                <a:spcPct val="15000"/>
              </a:spcAft>
              <a:buClr>
                <a:srgbClr val="FF5F19"/>
              </a:buClr>
            </a:pPr>
            <a:r>
              <a:rPr lang="zh-CN" altLang="en-US" sz="1300" b="1" dirty="0" smtClean="0">
                <a:solidFill>
                  <a:srgbClr val="0070C0"/>
                </a:solidFill>
                <a:latin typeface="Tahoma" pitchFamily="34" charset="0"/>
                <a:ea typeface="Tahoma" pitchFamily="34" charset="0"/>
                <a:cs typeface="Tahoma" pitchFamily="34" charset="0"/>
              </a:rPr>
              <a:t>      私人</a:t>
            </a:r>
            <a:r>
              <a:rPr lang="zh-CN" altLang="en-US" sz="1300" b="1" dirty="0">
                <a:solidFill>
                  <a:srgbClr val="0070C0"/>
                </a:solidFill>
                <a:latin typeface="Tahoma" pitchFamily="34" charset="0"/>
                <a:ea typeface="Tahoma" pitchFamily="34" charset="0"/>
                <a:cs typeface="Tahoma" pitchFamily="34" charset="0"/>
              </a:rPr>
              <a:t>博物馆，陈列了</a:t>
            </a:r>
            <a:r>
              <a:rPr lang="en-US" altLang="zh-CN" sz="1300" b="1" dirty="0">
                <a:solidFill>
                  <a:srgbClr val="0070C0"/>
                </a:solidFill>
                <a:latin typeface="Tahoma" pitchFamily="34" charset="0"/>
                <a:ea typeface="Tahoma" pitchFamily="34" charset="0"/>
                <a:cs typeface="Tahoma" pitchFamily="34" charset="0"/>
              </a:rPr>
              <a:t>4000</a:t>
            </a:r>
            <a:r>
              <a:rPr lang="zh-CN" altLang="en-US" sz="1300" b="1" dirty="0">
                <a:solidFill>
                  <a:srgbClr val="0070C0"/>
                </a:solidFill>
                <a:latin typeface="Tahoma" pitchFamily="34" charset="0"/>
                <a:ea typeface="Tahoma" pitchFamily="34" charset="0"/>
                <a:cs typeface="Tahoma" pitchFamily="34" charset="0"/>
              </a:rPr>
              <a:t>余件海南民俗工艺品及文物</a:t>
            </a:r>
            <a:r>
              <a:rPr lang="zh-CN" altLang="en-US" sz="1300" b="1" dirty="0" smtClean="0">
                <a:solidFill>
                  <a:srgbClr val="0070C0"/>
                </a:solidFill>
                <a:latin typeface="Tahoma" pitchFamily="34" charset="0"/>
                <a:ea typeface="Tahoma" pitchFamily="34" charset="0"/>
                <a:cs typeface="Tahoma" pitchFamily="34" charset="0"/>
              </a:rPr>
              <a:t>，</a:t>
            </a:r>
            <a:r>
              <a:rPr lang="zh-CN" altLang="en-US" sz="1300" b="1" dirty="0">
                <a:solidFill>
                  <a:srgbClr val="0070C0"/>
                </a:solidFill>
                <a:latin typeface="Tahoma" pitchFamily="34" charset="0"/>
                <a:ea typeface="Tahoma" pitchFamily="34" charset="0"/>
                <a:cs typeface="Tahoma" pitchFamily="34" charset="0"/>
              </a:rPr>
              <a:t>文物</a:t>
            </a:r>
            <a:r>
              <a:rPr lang="zh-CN" altLang="en-US" sz="1300" b="1" dirty="0" smtClean="0">
                <a:solidFill>
                  <a:srgbClr val="0070C0"/>
                </a:solidFill>
                <a:latin typeface="Tahoma" pitchFamily="34" charset="0"/>
                <a:ea typeface="Tahoma" pitchFamily="34" charset="0"/>
                <a:cs typeface="Tahoma" pitchFamily="34" charset="0"/>
              </a:rPr>
              <a:t>数量</a:t>
            </a:r>
            <a:r>
              <a:rPr lang="zh-CN" altLang="en-US" sz="1300" b="1" dirty="0">
                <a:solidFill>
                  <a:srgbClr val="0070C0"/>
                </a:solidFill>
                <a:latin typeface="Tahoma" pitchFamily="34" charset="0"/>
                <a:ea typeface="Tahoma" pitchFamily="34" charset="0"/>
                <a:cs typeface="Tahoma" pitchFamily="34" charset="0"/>
              </a:rPr>
              <a:t>庞大、种类繁多、历史</a:t>
            </a:r>
            <a:r>
              <a:rPr lang="zh-CN" altLang="en-US" sz="1300" b="1" dirty="0" smtClean="0">
                <a:solidFill>
                  <a:srgbClr val="0070C0"/>
                </a:solidFill>
                <a:latin typeface="Tahoma" pitchFamily="34" charset="0"/>
                <a:ea typeface="Tahoma" pitchFamily="34" charset="0"/>
                <a:cs typeface="Tahoma" pitchFamily="34" charset="0"/>
              </a:rPr>
              <a:t>悠久、价值高昂，</a:t>
            </a:r>
            <a:r>
              <a:rPr lang="zh-CN" altLang="en-US" sz="1300" b="1" dirty="0">
                <a:solidFill>
                  <a:srgbClr val="0070C0"/>
                </a:solidFill>
                <a:latin typeface="Tahoma" pitchFamily="34" charset="0"/>
                <a:ea typeface="Tahoma" pitchFamily="34" charset="0"/>
                <a:cs typeface="Tahoma" pitchFamily="34" charset="0"/>
              </a:rPr>
              <a:t>是权威</a:t>
            </a:r>
            <a:r>
              <a:rPr lang="zh-CN" altLang="en-US" sz="1300" b="1" dirty="0" smtClean="0">
                <a:solidFill>
                  <a:srgbClr val="0070C0"/>
                </a:solidFill>
                <a:latin typeface="Tahoma" pitchFamily="34" charset="0"/>
                <a:ea typeface="Tahoma" pitchFamily="34" charset="0"/>
                <a:cs typeface="Tahoma" pitchFamily="34" charset="0"/>
              </a:rPr>
              <a:t>的</a:t>
            </a:r>
            <a:endParaRPr lang="en-US" altLang="zh-CN" sz="1300" b="1" dirty="0" smtClean="0">
              <a:solidFill>
                <a:srgbClr val="0070C0"/>
              </a:solidFill>
              <a:latin typeface="Tahoma" pitchFamily="34" charset="0"/>
              <a:ea typeface="Tahoma" pitchFamily="34" charset="0"/>
              <a:cs typeface="Tahoma" pitchFamily="34" charset="0"/>
            </a:endParaRPr>
          </a:p>
          <a:p>
            <a:pPr>
              <a:spcBef>
                <a:spcPct val="15000"/>
              </a:spcBef>
              <a:spcAft>
                <a:spcPct val="15000"/>
              </a:spcAft>
              <a:buClr>
                <a:srgbClr val="FF5F19"/>
              </a:buClr>
            </a:pPr>
            <a:r>
              <a:rPr lang="en-US" altLang="zh-CN" sz="1300" b="1" dirty="0">
                <a:solidFill>
                  <a:srgbClr val="0070C0"/>
                </a:solidFill>
                <a:latin typeface="Tahoma" pitchFamily="34" charset="0"/>
                <a:ea typeface="Tahoma" pitchFamily="34" charset="0"/>
                <a:cs typeface="Tahoma" pitchFamily="34" charset="0"/>
              </a:rPr>
              <a:t> </a:t>
            </a:r>
            <a:r>
              <a:rPr lang="en-US" altLang="zh-CN" sz="1300" b="1" dirty="0" smtClean="0">
                <a:solidFill>
                  <a:srgbClr val="0070C0"/>
                </a:solidFill>
                <a:latin typeface="Tahoma" pitchFamily="34" charset="0"/>
                <a:ea typeface="Tahoma" pitchFamily="34" charset="0"/>
                <a:cs typeface="Tahoma" pitchFamily="34" charset="0"/>
              </a:rPr>
              <a:t>     </a:t>
            </a:r>
            <a:r>
              <a:rPr lang="zh-CN" altLang="en-US" sz="1300" b="1" dirty="0" smtClean="0">
                <a:solidFill>
                  <a:srgbClr val="0070C0"/>
                </a:solidFill>
                <a:latin typeface="Tahoma" pitchFamily="34" charset="0"/>
                <a:ea typeface="Tahoma" pitchFamily="34" charset="0"/>
                <a:cs typeface="Tahoma" pitchFamily="34" charset="0"/>
              </a:rPr>
              <a:t>海南</a:t>
            </a:r>
            <a:r>
              <a:rPr lang="zh-CN" altLang="en-US" sz="1300" b="1" dirty="0">
                <a:solidFill>
                  <a:srgbClr val="0070C0"/>
                </a:solidFill>
                <a:latin typeface="Tahoma" pitchFamily="34" charset="0"/>
                <a:ea typeface="Tahoma" pitchFamily="34" charset="0"/>
                <a:cs typeface="Tahoma" pitchFamily="34" charset="0"/>
              </a:rPr>
              <a:t>民俗文化</a:t>
            </a:r>
            <a:r>
              <a:rPr lang="zh-CN" altLang="en-US" sz="1300" b="1" dirty="0" smtClean="0">
                <a:solidFill>
                  <a:srgbClr val="0070C0"/>
                </a:solidFill>
                <a:latin typeface="Tahoma" pitchFamily="34" charset="0"/>
                <a:ea typeface="Tahoma" pitchFamily="34" charset="0"/>
                <a:cs typeface="Tahoma" pitchFamily="34" charset="0"/>
              </a:rPr>
              <a:t>展示</a:t>
            </a:r>
            <a:r>
              <a:rPr lang="zh-CN" altLang="en-US" sz="1300" b="1" dirty="0">
                <a:solidFill>
                  <a:srgbClr val="0070C0"/>
                </a:solidFill>
                <a:latin typeface="Tahoma" pitchFamily="34" charset="0"/>
                <a:ea typeface="Tahoma" pitchFamily="34" charset="0"/>
                <a:cs typeface="Tahoma" pitchFamily="34" charset="0"/>
              </a:rPr>
              <a:t>基地</a:t>
            </a:r>
            <a:endParaRPr lang="en-US" altLang="zh-CN" sz="1300" b="1" dirty="0">
              <a:solidFill>
                <a:srgbClr val="0070C0"/>
              </a:solidFill>
              <a:latin typeface="Tahoma" pitchFamily="34" charset="0"/>
              <a:ea typeface="Tahoma" pitchFamily="34" charset="0"/>
              <a:cs typeface="Tahoma"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202" y="1047571"/>
            <a:ext cx="5052436" cy="4245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D:\Sarah\Pics\暑期活动\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1864" y="1047571"/>
            <a:ext cx="2808313" cy="21062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D:\Sarah\Pics\暑期活动\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4391" y="3188569"/>
            <a:ext cx="2805786" cy="21043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1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40002" y="1430423"/>
            <a:ext cx="2749248" cy="1877758"/>
          </a:xfrm>
          <a:prstGeom prst="rect">
            <a:avLst/>
          </a:prstGeom>
          <a:ln>
            <a:noFill/>
          </a:ln>
          <a:effectLst>
            <a:outerShdw blurRad="292100" dist="139700" dir="2700000" algn="tl" rotWithShape="0">
              <a:srgbClr val="333333">
                <a:alpha val="65000"/>
              </a:srgbClr>
            </a:outerShdw>
          </a:effectLst>
        </p:spPr>
      </p:pic>
      <p:pic>
        <p:nvPicPr>
          <p:cNvPr id="15" name="Picture 15" descr="200811191429714_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5531" y="1033647"/>
            <a:ext cx="3072289" cy="4285207"/>
          </a:xfrm>
          <a:prstGeom prst="rect">
            <a:avLst/>
          </a:prstGeom>
          <a:ln>
            <a:noFill/>
          </a:ln>
          <a:effectLst>
            <a:outerShdw blurRad="292100" dist="139700" dir="2700000" algn="tl" rotWithShape="0">
              <a:srgbClr val="333333">
                <a:alpha val="65000"/>
              </a:srgbClr>
            </a:outerShdw>
          </a:effectLst>
        </p:spPr>
      </p:pic>
      <p:pic>
        <p:nvPicPr>
          <p:cNvPr id="18" name="Picture 16" descr="2_200910192204421a32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49954" y="3531606"/>
            <a:ext cx="2721454" cy="1809826"/>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3022" y="1428475"/>
            <a:ext cx="2469879" cy="1879706"/>
          </a:xfrm>
          <a:prstGeom prst="rect">
            <a:avLst/>
          </a:prstGeom>
          <a:ln>
            <a:noFill/>
          </a:ln>
          <a:effectLst>
            <a:outerShdw blurRad="292100" dist="139700" dir="2700000" algn="tl" rotWithShape="0">
              <a:srgbClr val="333333">
                <a:alpha val="65000"/>
              </a:srgbClr>
            </a:outerShdw>
          </a:effectLst>
        </p:spPr>
      </p:pic>
      <p:sp>
        <p:nvSpPr>
          <p:cNvPr id="13"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Bef>
                <a:spcPct val="50000"/>
              </a:spcBef>
              <a:spcAft>
                <a:spcPct val="0"/>
              </a:spcAft>
            </a:pPr>
            <a:r>
              <a:rPr lang="en-US" altLang="zh-CN" sz="2400" dirty="0">
                <a:solidFill>
                  <a:srgbClr val="FD5A1D"/>
                </a:solidFill>
                <a:latin typeface="Tahoma" pitchFamily="34" charset="0"/>
                <a:ea typeface="Tahoma" pitchFamily="34" charset="0"/>
                <a:cs typeface="Tahoma" pitchFamily="34" charset="0"/>
              </a:rPr>
              <a:t>City Hot Spot </a:t>
            </a:r>
            <a:br>
              <a:rPr lang="en-US" altLang="zh-CN" sz="2400" dirty="0">
                <a:solidFill>
                  <a:srgbClr val="FD5A1D"/>
                </a:solidFill>
                <a:latin typeface="Tahoma" pitchFamily="34" charset="0"/>
                <a:ea typeface="Tahoma" pitchFamily="34" charset="0"/>
                <a:cs typeface="Tahoma" pitchFamily="34" charset="0"/>
              </a:rPr>
            </a:br>
            <a:r>
              <a:rPr lang="zh-CN" altLang="en-US" sz="2400" dirty="0">
                <a:solidFill>
                  <a:srgbClr val="FD5A1D"/>
                </a:solidFill>
                <a:latin typeface="Tahoma" pitchFamily="34" charset="0"/>
                <a:ea typeface="方正黑体简体" pitchFamily="65" charset="-122"/>
              </a:rPr>
              <a:t>城市热点</a:t>
            </a:r>
          </a:p>
        </p:txBody>
      </p:sp>
      <p:sp>
        <p:nvSpPr>
          <p:cNvPr id="22" name="Rectangle 3"/>
          <p:cNvSpPr>
            <a:spLocks noChangeArrowheads="1"/>
          </p:cNvSpPr>
          <p:nvPr/>
        </p:nvSpPr>
        <p:spPr bwMode="auto">
          <a:xfrm>
            <a:off x="167637" y="5444381"/>
            <a:ext cx="4188339"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285750" indent="-285750">
              <a:spcBef>
                <a:spcPct val="15000"/>
              </a:spcBef>
              <a:spcAft>
                <a:spcPct val="15000"/>
              </a:spcAft>
              <a:buClr>
                <a:srgbClr val="FF5F19"/>
              </a:buClr>
              <a:buFont typeface="Wingdings" pitchFamily="2" charset="2"/>
              <a:buChar char="l"/>
            </a:pPr>
            <a:r>
              <a:rPr lang="en-US" altLang="zh-CN" sz="1300" b="1" dirty="0">
                <a:solidFill>
                  <a:srgbClr val="0070C0"/>
                </a:solidFill>
                <a:latin typeface="Tahoma" pitchFamily="34" charset="0"/>
                <a:ea typeface="Tahoma" pitchFamily="34" charset="0"/>
                <a:cs typeface="Tahoma" pitchFamily="34" charset="0"/>
              </a:rPr>
              <a:t>Nanshan Temple – 40mins by </a:t>
            </a:r>
            <a:r>
              <a:rPr lang="en-US" altLang="zh-CN" sz="1300" b="1" dirty="0" smtClean="0">
                <a:solidFill>
                  <a:srgbClr val="0070C0"/>
                </a:solidFill>
                <a:latin typeface="Tahoma" pitchFamily="34" charset="0"/>
                <a:ea typeface="Tahoma" pitchFamily="34" charset="0"/>
                <a:cs typeface="Tahoma" pitchFamily="34" charset="0"/>
              </a:rPr>
              <a:t>car</a:t>
            </a:r>
            <a:endParaRPr lang="en-US" altLang="zh-CN" sz="1300" b="1" dirty="0">
              <a:solidFill>
                <a:srgbClr val="0070C0"/>
              </a:solidFill>
              <a:latin typeface="Tahoma" pitchFamily="34" charset="0"/>
              <a:ea typeface="Tahoma" pitchFamily="34" charset="0"/>
              <a:cs typeface="Tahoma" pitchFamily="34" charset="0"/>
            </a:endParaRPr>
          </a:p>
          <a:p>
            <a:pPr>
              <a:spcBef>
                <a:spcPct val="15000"/>
              </a:spcBef>
              <a:spcAft>
                <a:spcPct val="15000"/>
              </a:spcAft>
              <a:buClr>
                <a:srgbClr val="FF5F19"/>
              </a:buClr>
            </a:pPr>
            <a:r>
              <a:rPr lang="zh-CN" altLang="en-US" sz="1300" b="1" dirty="0" smtClean="0">
                <a:solidFill>
                  <a:srgbClr val="0070C0"/>
                </a:solidFill>
                <a:latin typeface="Tahoma" pitchFamily="34" charset="0"/>
                <a:ea typeface="黑体" pitchFamily="49" charset="-122"/>
                <a:cs typeface="Tahoma" pitchFamily="34" charset="0"/>
              </a:rPr>
              <a:t>      </a:t>
            </a:r>
            <a:r>
              <a:rPr lang="zh-CN" altLang="en-US" sz="1300" b="1" dirty="0" smtClean="0">
                <a:solidFill>
                  <a:schemeClr val="accent6">
                    <a:lumMod val="75000"/>
                  </a:schemeClr>
                </a:solidFill>
                <a:latin typeface="Tahoma" pitchFamily="34" charset="0"/>
                <a:ea typeface="黑体" pitchFamily="49" charset="-122"/>
                <a:cs typeface="Tahoma" pitchFamily="34" charset="0"/>
              </a:rPr>
              <a:t>南山寺 </a:t>
            </a:r>
            <a:r>
              <a:rPr lang="zh-CN" altLang="en-US" sz="1300" b="1" dirty="0" smtClean="0">
                <a:solidFill>
                  <a:srgbClr val="0070C0"/>
                </a:solidFill>
                <a:latin typeface="Tahoma" pitchFamily="34" charset="0"/>
                <a:ea typeface="黑体" pitchFamily="49" charset="-122"/>
                <a:cs typeface="Tahoma" pitchFamily="34" charset="0"/>
              </a:rPr>
              <a:t>佛教文化苑 </a:t>
            </a:r>
            <a:r>
              <a:rPr lang="en-US" altLang="zh-CN" sz="1300" b="1" dirty="0" smtClean="0">
                <a:solidFill>
                  <a:srgbClr val="0070C0"/>
                </a:solidFill>
                <a:latin typeface="Tahoma" pitchFamily="34" charset="0"/>
                <a:ea typeface="Tahoma" pitchFamily="34" charset="0"/>
                <a:cs typeface="Tahoma" pitchFamily="34" charset="0"/>
              </a:rPr>
              <a:t>– </a:t>
            </a:r>
            <a:r>
              <a:rPr lang="zh-CN" altLang="en-US" sz="1300" b="1" dirty="0" smtClean="0">
                <a:solidFill>
                  <a:srgbClr val="0070C0"/>
                </a:solidFill>
                <a:latin typeface="Tahoma" pitchFamily="34" charset="0"/>
                <a:ea typeface="黑体" pitchFamily="49" charset="-122"/>
                <a:cs typeface="Tahoma" pitchFamily="34" charset="0"/>
              </a:rPr>
              <a:t>约</a:t>
            </a:r>
            <a:r>
              <a:rPr lang="en-US" altLang="zh-CN" sz="1300" b="1" dirty="0" smtClean="0">
                <a:solidFill>
                  <a:srgbClr val="0070C0"/>
                </a:solidFill>
                <a:latin typeface="Tahoma" pitchFamily="34" charset="0"/>
                <a:ea typeface="Tahoma" pitchFamily="34" charset="0"/>
                <a:cs typeface="Tahoma" pitchFamily="34" charset="0"/>
              </a:rPr>
              <a:t>40</a:t>
            </a:r>
            <a:r>
              <a:rPr lang="zh-CN" altLang="en-US" sz="1300" b="1" dirty="0" smtClean="0">
                <a:solidFill>
                  <a:srgbClr val="0070C0"/>
                </a:solidFill>
                <a:latin typeface="Tahoma" pitchFamily="34" charset="0"/>
                <a:ea typeface="黑体" pitchFamily="49" charset="-122"/>
                <a:cs typeface="Tahoma" pitchFamily="34" charset="0"/>
              </a:rPr>
              <a:t>分钟车程 </a:t>
            </a:r>
            <a:endParaRPr lang="en-US" altLang="zh-CN" sz="1300" b="1" dirty="0" smtClean="0">
              <a:solidFill>
                <a:srgbClr val="0070C0"/>
              </a:solidFill>
              <a:latin typeface="Tahoma" pitchFamily="34" charset="0"/>
              <a:ea typeface="Tahoma" pitchFamily="34" charset="0"/>
              <a:cs typeface="Tahoma" pitchFamily="34" charset="0"/>
            </a:endParaRPr>
          </a:p>
          <a:p>
            <a:pPr>
              <a:spcBef>
                <a:spcPct val="15000"/>
              </a:spcBef>
              <a:spcAft>
                <a:spcPct val="15000"/>
              </a:spcAft>
              <a:buClr>
                <a:srgbClr val="FF5F19"/>
              </a:buClr>
            </a:pPr>
            <a:endParaRPr lang="zh-CN" altLang="en-US" sz="500" b="1" dirty="0" smtClean="0">
              <a:solidFill>
                <a:srgbClr val="0070C0"/>
              </a:solidFill>
              <a:latin typeface="Tahoma" pitchFamily="34" charset="0"/>
              <a:ea typeface="黑体" pitchFamily="49" charset="-122"/>
              <a:cs typeface="Tahoma" pitchFamily="34" charset="0"/>
            </a:endParaRPr>
          </a:p>
          <a:p>
            <a:pPr marL="285750" indent="-285750">
              <a:spcBef>
                <a:spcPct val="15000"/>
              </a:spcBef>
              <a:spcAft>
                <a:spcPct val="15000"/>
              </a:spcAft>
              <a:buClr>
                <a:srgbClr val="FF5F19"/>
              </a:buClr>
              <a:buFont typeface="Wingdings" pitchFamily="2" charset="2"/>
              <a:buChar char="l"/>
            </a:pPr>
            <a:r>
              <a:rPr lang="en-US" altLang="zh-CN" sz="1300" b="1" dirty="0">
                <a:solidFill>
                  <a:srgbClr val="0070C0"/>
                </a:solidFill>
                <a:latin typeface="Tahoma" pitchFamily="34" charset="0"/>
                <a:ea typeface="Tahoma" pitchFamily="34" charset="0"/>
                <a:cs typeface="Tahoma" pitchFamily="34" charset="0"/>
              </a:rPr>
              <a:t>End of the Earth Park - 60mins by </a:t>
            </a:r>
            <a:r>
              <a:rPr lang="en-US" altLang="zh-CN" sz="1300" b="1" dirty="0" smtClean="0">
                <a:solidFill>
                  <a:srgbClr val="0070C0"/>
                </a:solidFill>
                <a:latin typeface="Tahoma" pitchFamily="34" charset="0"/>
                <a:ea typeface="Tahoma" pitchFamily="34" charset="0"/>
                <a:cs typeface="Tahoma" pitchFamily="34" charset="0"/>
              </a:rPr>
              <a:t>car</a:t>
            </a:r>
            <a:endParaRPr lang="en-US" altLang="zh-CN" sz="1300" b="1" dirty="0">
              <a:solidFill>
                <a:srgbClr val="0070C0"/>
              </a:solidFill>
              <a:latin typeface="Tahoma" pitchFamily="34" charset="0"/>
              <a:ea typeface="Tahoma" pitchFamily="34" charset="0"/>
              <a:cs typeface="Tahoma" pitchFamily="34" charset="0"/>
            </a:endParaRPr>
          </a:p>
          <a:p>
            <a:pPr>
              <a:spcBef>
                <a:spcPct val="15000"/>
              </a:spcBef>
              <a:spcAft>
                <a:spcPct val="15000"/>
              </a:spcAft>
              <a:buClr>
                <a:srgbClr val="FF5F19"/>
              </a:buClr>
            </a:pPr>
            <a:r>
              <a:rPr lang="zh-CN" altLang="en-US" sz="1300" b="1" dirty="0" smtClean="0">
                <a:solidFill>
                  <a:srgbClr val="0070C0"/>
                </a:solidFill>
                <a:latin typeface="Tahoma" pitchFamily="34" charset="0"/>
                <a:ea typeface="黑体" pitchFamily="49" charset="-122"/>
                <a:cs typeface="Tahoma" pitchFamily="34" charset="0"/>
              </a:rPr>
              <a:t>      </a:t>
            </a:r>
            <a:r>
              <a:rPr lang="zh-CN" altLang="en-US" sz="1300" b="1" dirty="0" smtClean="0">
                <a:solidFill>
                  <a:schemeClr val="accent6">
                    <a:lumMod val="75000"/>
                  </a:schemeClr>
                </a:solidFill>
                <a:latin typeface="Tahoma" pitchFamily="34" charset="0"/>
                <a:ea typeface="黑体" pitchFamily="49" charset="-122"/>
                <a:cs typeface="Tahoma" pitchFamily="34" charset="0"/>
              </a:rPr>
              <a:t>天涯海角</a:t>
            </a:r>
            <a:r>
              <a:rPr lang="zh-CN" altLang="en-US" sz="1300" b="1" dirty="0" smtClean="0">
                <a:solidFill>
                  <a:srgbClr val="0070C0"/>
                </a:solidFill>
                <a:latin typeface="Tahoma" pitchFamily="34" charset="0"/>
                <a:ea typeface="黑体" pitchFamily="49" charset="-122"/>
                <a:cs typeface="Tahoma" pitchFamily="34" charset="0"/>
              </a:rPr>
              <a:t> </a:t>
            </a:r>
            <a:r>
              <a:rPr lang="en-US" altLang="zh-CN" sz="1300" b="1" dirty="0" smtClean="0">
                <a:solidFill>
                  <a:srgbClr val="0070C0"/>
                </a:solidFill>
                <a:latin typeface="Tahoma" pitchFamily="34" charset="0"/>
                <a:ea typeface="Tahoma" pitchFamily="34" charset="0"/>
                <a:cs typeface="Tahoma" pitchFamily="34" charset="0"/>
              </a:rPr>
              <a:t>– </a:t>
            </a:r>
            <a:r>
              <a:rPr lang="zh-CN" altLang="en-US" sz="1300" b="1" dirty="0" smtClean="0">
                <a:solidFill>
                  <a:srgbClr val="0070C0"/>
                </a:solidFill>
                <a:latin typeface="Tahoma" pitchFamily="34" charset="0"/>
                <a:ea typeface="黑体" pitchFamily="49" charset="-122"/>
                <a:cs typeface="Tahoma" pitchFamily="34" charset="0"/>
              </a:rPr>
              <a:t>约</a:t>
            </a:r>
            <a:r>
              <a:rPr lang="en-US" altLang="zh-CN" sz="1300" b="1" dirty="0" smtClean="0">
                <a:solidFill>
                  <a:srgbClr val="0070C0"/>
                </a:solidFill>
                <a:latin typeface="Tahoma" pitchFamily="34" charset="0"/>
                <a:ea typeface="Tahoma" pitchFamily="34" charset="0"/>
                <a:cs typeface="Tahoma" pitchFamily="34" charset="0"/>
              </a:rPr>
              <a:t>60</a:t>
            </a:r>
            <a:r>
              <a:rPr lang="zh-CN" altLang="en-US" sz="1300" b="1" dirty="0" smtClean="0">
                <a:solidFill>
                  <a:srgbClr val="0070C0"/>
                </a:solidFill>
                <a:latin typeface="Tahoma" pitchFamily="34" charset="0"/>
                <a:ea typeface="黑体" pitchFamily="49" charset="-122"/>
                <a:cs typeface="Tahoma" pitchFamily="34" charset="0"/>
              </a:rPr>
              <a:t>分钟车程 </a:t>
            </a:r>
            <a:endParaRPr lang="zh-CN" altLang="en-US" sz="1300" b="1" dirty="0">
              <a:solidFill>
                <a:srgbClr val="0070C0"/>
              </a:solidFill>
              <a:latin typeface="Tahoma" pitchFamily="34" charset="0"/>
              <a:ea typeface="黑体" pitchFamily="49" charset="-122"/>
              <a:cs typeface="Tahoma" pitchFamily="34" charset="0"/>
            </a:endParaRPr>
          </a:p>
        </p:txBody>
      </p:sp>
      <p:sp>
        <p:nvSpPr>
          <p:cNvPr id="23" name="Text Box 19"/>
          <p:cNvSpPr txBox="1">
            <a:spLocks noChangeArrowheads="1"/>
          </p:cNvSpPr>
          <p:nvPr/>
        </p:nvSpPr>
        <p:spPr bwMode="auto">
          <a:xfrm>
            <a:off x="4837962" y="5517232"/>
            <a:ext cx="4291490" cy="117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eaLnBrk="1" hangingPunct="1">
              <a:spcBef>
                <a:spcPct val="15000"/>
              </a:spcBef>
              <a:spcAft>
                <a:spcPct val="15000"/>
              </a:spcAft>
              <a:buClr>
                <a:srgbClr val="FF5F19"/>
              </a:buClr>
              <a:buFont typeface="Wingdings" pitchFamily="2" charset="2"/>
              <a:buChar char="l"/>
            </a:pPr>
            <a:r>
              <a:rPr lang="zh-CN" altLang="en-US" sz="1300" dirty="0" smtClean="0">
                <a:solidFill>
                  <a:srgbClr val="0070C0"/>
                </a:solidFill>
                <a:latin typeface="Tahoma" pitchFamily="34" charset="0"/>
                <a:ea typeface="黑体" pitchFamily="49" charset="-122"/>
                <a:cs typeface="Tahoma" pitchFamily="34" charset="0"/>
              </a:rPr>
              <a:t>  </a:t>
            </a:r>
            <a:r>
              <a:rPr lang="en-US" altLang="zh-CN" sz="1300" dirty="0">
                <a:solidFill>
                  <a:srgbClr val="0070C0"/>
                </a:solidFill>
                <a:latin typeface="Tahoma" pitchFamily="34" charset="0"/>
                <a:ea typeface="Tahoma" pitchFamily="34" charset="0"/>
                <a:cs typeface="Tahoma" pitchFamily="34" charset="0"/>
              </a:rPr>
              <a:t>Dongtian Park – 30mins by </a:t>
            </a:r>
            <a:r>
              <a:rPr lang="en-US" altLang="zh-CN" sz="1300" dirty="0" smtClean="0">
                <a:solidFill>
                  <a:srgbClr val="0070C0"/>
                </a:solidFill>
                <a:latin typeface="Tahoma" pitchFamily="34" charset="0"/>
                <a:ea typeface="Tahoma" pitchFamily="34" charset="0"/>
                <a:cs typeface="Tahoma" pitchFamily="34" charset="0"/>
              </a:rPr>
              <a:t>car</a:t>
            </a:r>
            <a:endParaRPr lang="en-US" altLang="zh-CN" sz="1300" dirty="0">
              <a:solidFill>
                <a:srgbClr val="0070C0"/>
              </a:solidFill>
              <a:latin typeface="Tahoma" pitchFamily="34" charset="0"/>
              <a:ea typeface="Tahoma" pitchFamily="34" charset="0"/>
              <a:cs typeface="Tahoma" pitchFamily="34" charset="0"/>
            </a:endParaRPr>
          </a:p>
          <a:p>
            <a:pPr eaLnBrk="1" hangingPunct="1">
              <a:spcBef>
                <a:spcPct val="15000"/>
              </a:spcBef>
              <a:spcAft>
                <a:spcPct val="15000"/>
              </a:spcAft>
              <a:buClr>
                <a:srgbClr val="FF5F19"/>
              </a:buClr>
            </a:pPr>
            <a:r>
              <a:rPr lang="zh-CN" altLang="en-US" sz="1300" dirty="0" smtClean="0">
                <a:solidFill>
                  <a:srgbClr val="0070C0"/>
                </a:solidFill>
                <a:latin typeface="Tahoma" pitchFamily="34" charset="0"/>
                <a:ea typeface="黑体" pitchFamily="49" charset="-122"/>
                <a:cs typeface="Tahoma" pitchFamily="34" charset="0"/>
              </a:rPr>
              <a:t>    </a:t>
            </a:r>
            <a:r>
              <a:rPr lang="zh-CN" altLang="en-US" sz="1300" dirty="0" smtClean="0">
                <a:solidFill>
                  <a:schemeClr val="accent6">
                    <a:lumMod val="75000"/>
                  </a:schemeClr>
                </a:solidFill>
                <a:latin typeface="Tahoma" pitchFamily="34" charset="0"/>
                <a:ea typeface="黑体" pitchFamily="49" charset="-122"/>
                <a:cs typeface="Tahoma" pitchFamily="34" charset="0"/>
              </a:rPr>
              <a:t>大小洞天 </a:t>
            </a:r>
            <a:r>
              <a:rPr lang="en-US" altLang="zh-CN" sz="1300" dirty="0" smtClean="0">
                <a:solidFill>
                  <a:srgbClr val="0070C0"/>
                </a:solidFill>
                <a:latin typeface="Tahoma" pitchFamily="34" charset="0"/>
                <a:ea typeface="Tahoma" pitchFamily="34" charset="0"/>
                <a:cs typeface="Tahoma" pitchFamily="34" charset="0"/>
              </a:rPr>
              <a:t>– </a:t>
            </a:r>
            <a:r>
              <a:rPr lang="zh-CN" altLang="en-US" sz="1300" dirty="0" smtClean="0">
                <a:solidFill>
                  <a:srgbClr val="0070C0"/>
                </a:solidFill>
                <a:latin typeface="Tahoma" pitchFamily="34" charset="0"/>
                <a:ea typeface="黑体" pitchFamily="49" charset="-122"/>
                <a:cs typeface="Tahoma" pitchFamily="34" charset="0"/>
              </a:rPr>
              <a:t>约</a:t>
            </a:r>
            <a:r>
              <a:rPr lang="en-US" altLang="zh-CN" sz="1300" dirty="0" smtClean="0">
                <a:solidFill>
                  <a:srgbClr val="0070C0"/>
                </a:solidFill>
                <a:latin typeface="Tahoma" pitchFamily="34" charset="0"/>
                <a:ea typeface="Tahoma" pitchFamily="34" charset="0"/>
                <a:cs typeface="Tahoma" pitchFamily="34" charset="0"/>
              </a:rPr>
              <a:t>30</a:t>
            </a:r>
            <a:r>
              <a:rPr lang="zh-CN" altLang="en-US" sz="1300" dirty="0" smtClean="0">
                <a:solidFill>
                  <a:srgbClr val="0070C0"/>
                </a:solidFill>
                <a:latin typeface="Tahoma" pitchFamily="34" charset="0"/>
                <a:ea typeface="黑体" pitchFamily="49" charset="-122"/>
                <a:cs typeface="Tahoma" pitchFamily="34" charset="0"/>
              </a:rPr>
              <a:t>分钟车程</a:t>
            </a:r>
            <a:endParaRPr lang="en-US" altLang="zh-CN" sz="1300" dirty="0" smtClean="0">
              <a:solidFill>
                <a:srgbClr val="0070C0"/>
              </a:solidFill>
              <a:latin typeface="Tahoma" pitchFamily="34" charset="0"/>
              <a:ea typeface="Tahoma" pitchFamily="34" charset="0"/>
              <a:cs typeface="Tahoma" pitchFamily="34" charset="0"/>
            </a:endParaRPr>
          </a:p>
          <a:p>
            <a:pPr eaLnBrk="1" hangingPunct="1">
              <a:spcBef>
                <a:spcPct val="15000"/>
              </a:spcBef>
              <a:spcAft>
                <a:spcPct val="15000"/>
              </a:spcAft>
              <a:buClr>
                <a:srgbClr val="FF5F19"/>
              </a:buClr>
            </a:pPr>
            <a:endParaRPr lang="zh-CN" altLang="en-US" sz="500" dirty="0" smtClean="0">
              <a:solidFill>
                <a:srgbClr val="0070C0"/>
              </a:solidFill>
              <a:latin typeface="Tahoma" pitchFamily="34" charset="0"/>
              <a:ea typeface="黑体" pitchFamily="49" charset="-122"/>
              <a:cs typeface="Tahoma" pitchFamily="34" charset="0"/>
            </a:endParaRPr>
          </a:p>
          <a:p>
            <a:pPr eaLnBrk="1" hangingPunct="1">
              <a:spcBef>
                <a:spcPct val="15000"/>
              </a:spcBef>
              <a:spcAft>
                <a:spcPct val="15000"/>
              </a:spcAft>
              <a:buClr>
                <a:srgbClr val="FF5F19"/>
              </a:buClr>
              <a:buFont typeface="Wingdings" pitchFamily="2" charset="2"/>
              <a:buChar char="l"/>
            </a:pPr>
            <a:r>
              <a:rPr lang="zh-CN" altLang="en-US" sz="1300" dirty="0" smtClean="0">
                <a:solidFill>
                  <a:srgbClr val="0070C0"/>
                </a:solidFill>
                <a:latin typeface="Tahoma" pitchFamily="34" charset="0"/>
                <a:ea typeface="黑体" pitchFamily="49" charset="-122"/>
                <a:cs typeface="Tahoma" pitchFamily="34" charset="0"/>
              </a:rPr>
              <a:t>  </a:t>
            </a:r>
            <a:r>
              <a:rPr lang="en-US" altLang="zh-CN" sz="1300" dirty="0">
                <a:solidFill>
                  <a:srgbClr val="0070C0"/>
                </a:solidFill>
                <a:latin typeface="Tahoma" pitchFamily="34" charset="0"/>
                <a:ea typeface="Tahoma" pitchFamily="34" charset="0"/>
                <a:cs typeface="Tahoma" pitchFamily="34" charset="0"/>
              </a:rPr>
              <a:t>Chairman Mao Mountain – 70mins by </a:t>
            </a:r>
            <a:r>
              <a:rPr lang="en-US" altLang="zh-CN" sz="1300" dirty="0" smtClean="0">
                <a:solidFill>
                  <a:srgbClr val="0070C0"/>
                </a:solidFill>
                <a:latin typeface="Tahoma" pitchFamily="34" charset="0"/>
                <a:ea typeface="Tahoma" pitchFamily="34" charset="0"/>
                <a:cs typeface="Tahoma" pitchFamily="34" charset="0"/>
              </a:rPr>
              <a:t>car</a:t>
            </a:r>
            <a:endParaRPr lang="en-US" altLang="zh-CN" sz="1300" dirty="0">
              <a:solidFill>
                <a:srgbClr val="0070C0"/>
              </a:solidFill>
              <a:latin typeface="Tahoma" pitchFamily="34" charset="0"/>
              <a:ea typeface="Tahoma" pitchFamily="34" charset="0"/>
              <a:cs typeface="Tahoma" pitchFamily="34" charset="0"/>
            </a:endParaRPr>
          </a:p>
          <a:p>
            <a:pPr eaLnBrk="1" hangingPunct="1">
              <a:spcBef>
                <a:spcPct val="15000"/>
              </a:spcBef>
              <a:spcAft>
                <a:spcPct val="15000"/>
              </a:spcAft>
              <a:buClr>
                <a:srgbClr val="FF5F19"/>
              </a:buClr>
            </a:pPr>
            <a:r>
              <a:rPr lang="zh-CN" altLang="en-US" sz="1300" dirty="0" smtClean="0">
                <a:solidFill>
                  <a:srgbClr val="0070C0"/>
                </a:solidFill>
                <a:latin typeface="Tahoma" pitchFamily="34" charset="0"/>
                <a:ea typeface="黑体" pitchFamily="49" charset="-122"/>
                <a:cs typeface="Tahoma" pitchFamily="34" charset="0"/>
              </a:rPr>
              <a:t>    </a:t>
            </a:r>
            <a:r>
              <a:rPr lang="zh-CN" altLang="en-US" sz="1300" dirty="0" smtClean="0">
                <a:solidFill>
                  <a:schemeClr val="accent6">
                    <a:lumMod val="75000"/>
                  </a:schemeClr>
                </a:solidFill>
                <a:latin typeface="Tahoma" pitchFamily="34" charset="0"/>
                <a:ea typeface="黑体" pitchFamily="49" charset="-122"/>
                <a:cs typeface="Tahoma" pitchFamily="34" charset="0"/>
              </a:rPr>
              <a:t>毛公山 </a:t>
            </a:r>
            <a:r>
              <a:rPr lang="en-US" altLang="zh-CN" sz="1300" dirty="0" smtClean="0">
                <a:solidFill>
                  <a:srgbClr val="0070C0"/>
                </a:solidFill>
                <a:latin typeface="Tahoma" pitchFamily="34" charset="0"/>
                <a:ea typeface="Tahoma" pitchFamily="34" charset="0"/>
                <a:cs typeface="Tahoma" pitchFamily="34" charset="0"/>
              </a:rPr>
              <a:t>– </a:t>
            </a:r>
            <a:r>
              <a:rPr lang="zh-CN" altLang="en-US" sz="1300" dirty="0" smtClean="0">
                <a:solidFill>
                  <a:srgbClr val="0070C0"/>
                </a:solidFill>
                <a:latin typeface="Tahoma" pitchFamily="34" charset="0"/>
                <a:ea typeface="黑体" pitchFamily="49" charset="-122"/>
                <a:cs typeface="Tahoma" pitchFamily="34" charset="0"/>
              </a:rPr>
              <a:t>约</a:t>
            </a:r>
            <a:r>
              <a:rPr lang="en-US" altLang="zh-CN" sz="1300" dirty="0" smtClean="0">
                <a:solidFill>
                  <a:srgbClr val="0070C0"/>
                </a:solidFill>
                <a:latin typeface="Tahoma" pitchFamily="34" charset="0"/>
                <a:ea typeface="Tahoma" pitchFamily="34" charset="0"/>
                <a:cs typeface="Tahoma" pitchFamily="34" charset="0"/>
              </a:rPr>
              <a:t>70</a:t>
            </a:r>
            <a:r>
              <a:rPr lang="zh-CN" altLang="en-US" sz="1300" dirty="0" smtClean="0">
                <a:solidFill>
                  <a:srgbClr val="0070C0"/>
                </a:solidFill>
                <a:latin typeface="Tahoma" pitchFamily="34" charset="0"/>
                <a:ea typeface="黑体" pitchFamily="49" charset="-122"/>
                <a:cs typeface="Tahoma" pitchFamily="34" charset="0"/>
              </a:rPr>
              <a:t>分钟车程</a:t>
            </a:r>
            <a:endParaRPr lang="zh-CN" altLang="en-US" sz="1300" dirty="0">
              <a:solidFill>
                <a:srgbClr val="0070C0"/>
              </a:solidFill>
              <a:latin typeface="Tahoma" pitchFamily="34" charset="0"/>
              <a:ea typeface="黑体" pitchFamily="49" charset="-122"/>
              <a:cs typeface="Tahoma" pitchFamily="34" charset="0"/>
            </a:endParaRPr>
          </a:p>
        </p:txBody>
      </p:sp>
      <p:pic>
        <p:nvPicPr>
          <p:cNvPr id="1026" name="Picture 2" descr="http://www.xsnet.cn/img/fengjing/images/2009/8/20/CEEE13B1EB614E2E811317DB5FFC79A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3022" y="3509028"/>
            <a:ext cx="2505912" cy="18098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69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124744"/>
            <a:ext cx="8737730" cy="1412694"/>
          </a:xfrm>
          <a:prstGeom prst="rect">
            <a:avLst/>
          </a:prstGeom>
        </p:spPr>
        <p:txBody>
          <a:bodyPr wrap="square">
            <a:spAutoFit/>
          </a:bodyPr>
          <a:lstStyle/>
          <a:p>
            <a:pPr algn="just">
              <a:lnSpc>
                <a:spcPct val="110000"/>
              </a:lnSpc>
            </a:pPr>
            <a:r>
              <a:rPr lang="en-US" altLang="zh-CN" sz="1300" dirty="0" smtClean="0">
                <a:solidFill>
                  <a:srgbClr val="3C3C3C"/>
                </a:solidFill>
                <a:latin typeface="Tahoma" pitchFamily="34" charset="0"/>
                <a:ea typeface="Tahoma" pitchFamily="34" charset="0"/>
                <a:cs typeface="Tahoma" pitchFamily="34" charset="0"/>
              </a:rPr>
              <a:t>Hotel offering 362 </a:t>
            </a:r>
            <a:r>
              <a:rPr lang="en-US" altLang="zh-CN" sz="1300" dirty="0">
                <a:solidFill>
                  <a:srgbClr val="3C3C3C"/>
                </a:solidFill>
                <a:latin typeface="Tahoma" pitchFamily="34" charset="0"/>
                <a:ea typeface="Tahoma" pitchFamily="34" charset="0"/>
                <a:cs typeface="Tahoma" pitchFamily="34" charset="0"/>
              </a:rPr>
              <a:t>oversized luxurious guest rooms and </a:t>
            </a:r>
            <a:r>
              <a:rPr lang="en-US" altLang="zh-CN" sz="1300" dirty="0" smtClean="0">
                <a:solidFill>
                  <a:srgbClr val="3C3C3C"/>
                </a:solidFill>
                <a:latin typeface="Tahoma" pitchFamily="34" charset="0"/>
                <a:ea typeface="Tahoma" pitchFamily="34" charset="0"/>
                <a:cs typeface="Tahoma" pitchFamily="34" charset="0"/>
              </a:rPr>
              <a:t>suites. Every room is </a:t>
            </a:r>
            <a:r>
              <a:rPr lang="en-US" altLang="zh-CN" sz="1300" dirty="0">
                <a:solidFill>
                  <a:srgbClr val="3C3C3C"/>
                </a:solidFill>
                <a:latin typeface="Tahoma" pitchFamily="34" charset="0"/>
                <a:ea typeface="Tahoma" pitchFamily="34" charset="0"/>
                <a:cs typeface="Tahoma" pitchFamily="34" charset="0"/>
              </a:rPr>
              <a:t>exquisitely appointed and include a private balcony with hot spring bath which enables you to unwind and marvel at the unrestricted views. Complimentary high-speed Internet access and large work spaces make in-room work </a:t>
            </a:r>
            <a:r>
              <a:rPr lang="en-US" altLang="zh-CN" sz="1300" dirty="0" smtClean="0">
                <a:solidFill>
                  <a:srgbClr val="3C3C3C"/>
                </a:solidFill>
                <a:latin typeface="Tahoma" pitchFamily="34" charset="0"/>
                <a:ea typeface="Tahoma" pitchFamily="34" charset="0"/>
                <a:cs typeface="Tahoma" pitchFamily="34" charset="0"/>
              </a:rPr>
              <a:t>trouble-free.</a:t>
            </a:r>
          </a:p>
          <a:p>
            <a:pPr>
              <a:lnSpc>
                <a:spcPct val="110000"/>
              </a:lnSpc>
            </a:pPr>
            <a:endParaRPr lang="en-US" altLang="zh-CN" sz="1300" dirty="0" smtClean="0">
              <a:solidFill>
                <a:srgbClr val="3C3C3C"/>
              </a:solidFill>
              <a:latin typeface="Tahoma" pitchFamily="34" charset="0"/>
              <a:ea typeface="Tahoma" pitchFamily="34" charset="0"/>
              <a:cs typeface="Tahoma" pitchFamily="34" charset="0"/>
            </a:endParaRPr>
          </a:p>
          <a:p>
            <a:pPr>
              <a:lnSpc>
                <a:spcPct val="110000"/>
              </a:lnSpc>
            </a:pPr>
            <a:r>
              <a:rPr lang="zh-CN" altLang="en-US" sz="1300" dirty="0" smtClean="0">
                <a:solidFill>
                  <a:srgbClr val="3C3C3C"/>
                </a:solidFill>
                <a:latin typeface="黑体" pitchFamily="49" charset="-122"/>
                <a:ea typeface="黑体" pitchFamily="49" charset="-122"/>
                <a:cs typeface="Tahoma" pitchFamily="34" charset="0"/>
              </a:rPr>
              <a:t>海南</a:t>
            </a:r>
            <a:r>
              <a:rPr lang="zh-CN" altLang="en-US" sz="1300" dirty="0">
                <a:solidFill>
                  <a:srgbClr val="3C3C3C"/>
                </a:solidFill>
                <a:latin typeface="黑体" pitchFamily="49" charset="-122"/>
                <a:ea typeface="黑体" pitchFamily="49" charset="-122"/>
                <a:cs typeface="Tahoma" pitchFamily="34" charset="0"/>
              </a:rPr>
              <a:t>龙沐湾温德姆至尊豪廷大酒店共有</a:t>
            </a:r>
            <a:r>
              <a:rPr lang="en-US" altLang="zh-CN" sz="1300" dirty="0">
                <a:solidFill>
                  <a:srgbClr val="3C3C3C"/>
                </a:solidFill>
                <a:latin typeface="黑体" pitchFamily="49" charset="-122"/>
                <a:ea typeface="黑体" pitchFamily="49" charset="-122"/>
                <a:cs typeface="Tahoma" pitchFamily="34" charset="0"/>
              </a:rPr>
              <a:t>362</a:t>
            </a:r>
            <a:r>
              <a:rPr lang="zh-CN" altLang="en-US" sz="1300" dirty="0">
                <a:solidFill>
                  <a:srgbClr val="3C3C3C"/>
                </a:solidFill>
                <a:latin typeface="黑体" pitchFamily="49" charset="-122"/>
                <a:ea typeface="黑体" pitchFamily="49" charset="-122"/>
                <a:cs typeface="Tahoma" pitchFamily="34" charset="0"/>
              </a:rPr>
              <a:t>间充满东南亚异域风情的精致客房和套房，均</a:t>
            </a:r>
            <a:r>
              <a:rPr lang="zh-CN" altLang="en-US" sz="1300" dirty="0" smtClean="0">
                <a:solidFill>
                  <a:srgbClr val="3C3C3C"/>
                </a:solidFill>
                <a:latin typeface="黑体" pitchFamily="49" charset="-122"/>
                <a:ea typeface="黑体" pitchFamily="49" charset="-122"/>
                <a:cs typeface="Tahoma" pitchFamily="34" charset="0"/>
              </a:rPr>
              <a:t>设有私家庭院和阳台温泉</a:t>
            </a:r>
            <a:r>
              <a:rPr lang="zh-CN" altLang="en-US" sz="1300" dirty="0">
                <a:solidFill>
                  <a:srgbClr val="3C3C3C"/>
                </a:solidFill>
                <a:latin typeface="黑体" pitchFamily="49" charset="-122"/>
                <a:ea typeface="黑体" pitchFamily="49" charset="-122"/>
                <a:cs typeface="Tahoma" pitchFamily="34" charset="0"/>
              </a:rPr>
              <a:t>泡</a:t>
            </a:r>
            <a:r>
              <a:rPr lang="zh-CN" altLang="en-US" sz="1300" dirty="0" smtClean="0">
                <a:solidFill>
                  <a:srgbClr val="3C3C3C"/>
                </a:solidFill>
                <a:latin typeface="黑体" pitchFamily="49" charset="-122"/>
                <a:ea typeface="黑体" pitchFamily="49" charset="-122"/>
                <a:cs typeface="Tahoma" pitchFamily="34" charset="0"/>
              </a:rPr>
              <a:t>池。</a:t>
            </a:r>
            <a:r>
              <a:rPr lang="zh-CN" altLang="en-US" sz="1300" dirty="0">
                <a:solidFill>
                  <a:srgbClr val="3C3C3C"/>
                </a:solidFill>
                <a:latin typeface="黑体" pitchFamily="49" charset="-122"/>
                <a:ea typeface="黑体" pitchFamily="49" charset="-122"/>
                <a:cs typeface="Tahoma" pitchFamily="34" charset="0"/>
              </a:rPr>
              <a:t>细致周到的客房设施包含免费高速网络服务，无论是商务旅行还是休闲度假都能让您在宽敞的客房空间里无忧互联</a:t>
            </a:r>
            <a:r>
              <a:rPr lang="zh-CN" altLang="en-US" sz="1300" dirty="0" smtClean="0">
                <a:solidFill>
                  <a:srgbClr val="3C3C3C"/>
                </a:solidFill>
                <a:latin typeface="黑体" pitchFamily="49" charset="-122"/>
                <a:ea typeface="黑体" pitchFamily="49" charset="-122"/>
                <a:cs typeface="Tahoma" pitchFamily="34" charset="0"/>
              </a:rPr>
              <a:t>。</a:t>
            </a:r>
            <a:endParaRPr lang="zh-CN" altLang="zh-CN" sz="1300" dirty="0">
              <a:solidFill>
                <a:srgbClr val="3C3C3C"/>
              </a:solidFill>
              <a:latin typeface="黑体" pitchFamily="49" charset="-122"/>
              <a:ea typeface="黑体" pitchFamily="49" charset="-122"/>
              <a:cs typeface="Tahoma" pitchFamily="34" charset="0"/>
            </a:endParaRPr>
          </a:p>
        </p:txBody>
      </p:sp>
      <p:pic>
        <p:nvPicPr>
          <p:cNvPr id="5" name="图片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06492" y="2661549"/>
            <a:ext cx="2531271" cy="1944000"/>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06492" y="4736138"/>
            <a:ext cx="2531271" cy="1908000"/>
          </a:xfrm>
          <a:prstGeom prst="rect">
            <a:avLst/>
          </a:prstGeom>
          <a:ln>
            <a:noFill/>
          </a:ln>
          <a:effectLst>
            <a:outerShdw blurRad="292100" dist="139700" dir="2700000" algn="tl" rotWithShape="0">
              <a:srgbClr val="333333">
                <a:alpha val="65000"/>
              </a:srgbClr>
            </a:outerShdw>
          </a:effectLst>
        </p:spPr>
      </p:pic>
      <p:graphicFrame>
        <p:nvGraphicFramePr>
          <p:cNvPr id="9" name="Group 145"/>
          <p:cNvGraphicFramePr>
            <a:graphicFrameLocks noGrp="1"/>
          </p:cNvGraphicFramePr>
          <p:nvPr>
            <p:ph idx="4294967295"/>
            <p:extLst>
              <p:ext uri="{D42A27DB-BD31-4B8C-83A1-F6EECF244321}">
                <p14:modId xmlns:p14="http://schemas.microsoft.com/office/powerpoint/2010/main" val="2108305709"/>
              </p:ext>
            </p:extLst>
          </p:nvPr>
        </p:nvGraphicFramePr>
        <p:xfrm>
          <a:off x="278816" y="2664208"/>
          <a:ext cx="6009885" cy="3977022"/>
        </p:xfrm>
        <a:graphic>
          <a:graphicData uri="http://schemas.openxmlformats.org/drawingml/2006/table">
            <a:tbl>
              <a:tblPr/>
              <a:tblGrid>
                <a:gridCol w="2050133"/>
                <a:gridCol w="1522971"/>
                <a:gridCol w="576064"/>
                <a:gridCol w="648072"/>
                <a:gridCol w="576064"/>
                <a:gridCol w="636581"/>
              </a:tblGrid>
              <a:tr h="428661">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AU" altLang="zh-CN" sz="10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Room Category</a:t>
                      </a:r>
                    </a:p>
                  </a:txBody>
                  <a:tcPr marT="45724" marB="45724"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0070C0"/>
                    </a:solidFill>
                  </a:tcPr>
                </a:tc>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zh-CN" altLang="en-US" sz="1000" b="1" i="0" u="none" strike="noStrike" cap="none" normalizeH="0" baseline="0" dirty="0" smtClean="0">
                          <a:ln>
                            <a:noFill/>
                          </a:ln>
                          <a:solidFill>
                            <a:schemeClr val="bg1"/>
                          </a:solidFill>
                          <a:effectLst/>
                          <a:latin typeface="Tahoma" pitchFamily="34" charset="0"/>
                          <a:ea typeface="黑体" pitchFamily="49" charset="-122"/>
                          <a:cs typeface="Tahoma" pitchFamily="34" charset="0"/>
                        </a:rPr>
                        <a:t>房型</a:t>
                      </a:r>
                      <a:endParaRPr kumimoji="0" lang="en-US" altLang="zh-CN" sz="10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rgbClr val="CCE6F8"/>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zh-CN" altLang="en-US" sz="1000" b="1" i="0" u="none" strike="noStrike" cap="none" normalizeH="0" baseline="0" dirty="0" smtClean="0">
                          <a:ln>
                            <a:noFill/>
                          </a:ln>
                          <a:solidFill>
                            <a:schemeClr val="bg1"/>
                          </a:solidFill>
                          <a:effectLst/>
                          <a:latin typeface="Tahoma" pitchFamily="34" charset="0"/>
                          <a:ea typeface="黑体" pitchFamily="49" charset="-122"/>
                          <a:cs typeface="Tahoma" pitchFamily="34" charset="0"/>
                        </a:rPr>
                        <a:t>面积</a:t>
                      </a:r>
                      <a:r>
                        <a:rPr kumimoji="0" lang="en-US" altLang="zh-CN" sz="10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(m2)</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zh-CN" altLang="en-US" sz="1000" b="1" i="0" u="none" strike="noStrike" kern="1200" cap="none" normalizeH="0" baseline="0" dirty="0" smtClean="0">
                          <a:ln>
                            <a:noFill/>
                          </a:ln>
                          <a:solidFill>
                            <a:schemeClr val="bg1"/>
                          </a:solidFill>
                          <a:effectLst/>
                          <a:latin typeface="Tahoma" pitchFamily="34" charset="0"/>
                          <a:ea typeface="黑体" pitchFamily="49" charset="-122"/>
                          <a:cs typeface="Tahoma" pitchFamily="34" charset="0"/>
                        </a:rPr>
                        <a:t>双床</a:t>
                      </a:r>
                      <a:r>
                        <a:rPr kumimoji="0" lang="en-US" altLang="zh-CN" sz="1000" b="1" i="0" u="none" strike="noStrike" kern="1200" cap="none" normalizeH="0" baseline="0" dirty="0" smtClean="0">
                          <a:ln>
                            <a:noFill/>
                          </a:ln>
                          <a:solidFill>
                            <a:schemeClr val="bg1"/>
                          </a:solidFill>
                          <a:effectLst/>
                          <a:latin typeface="Tahoma" pitchFamily="34" charset="0"/>
                          <a:ea typeface="黑体" pitchFamily="49" charset="-122"/>
                          <a:cs typeface="Tahoma" pitchFamily="34" charset="0"/>
                        </a:rPr>
                        <a:t>(Twin)</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zh-CN" altLang="en-US" sz="1000" b="1" i="0" u="none" strike="noStrike" kern="1200" cap="none" normalizeH="0" baseline="0" dirty="0" smtClean="0">
                          <a:ln>
                            <a:noFill/>
                          </a:ln>
                          <a:solidFill>
                            <a:schemeClr val="bg1"/>
                          </a:solidFill>
                          <a:effectLst/>
                          <a:latin typeface="Tahoma" pitchFamily="34" charset="0"/>
                          <a:ea typeface="黑体" pitchFamily="49" charset="-122"/>
                          <a:cs typeface="Tahoma" pitchFamily="34" charset="0"/>
                        </a:rPr>
                        <a:t>大床</a:t>
                      </a:r>
                      <a:r>
                        <a:rPr kumimoji="0" lang="en-US" altLang="zh-CN" sz="1000" b="1" i="0" u="none" strike="noStrike" kern="1200" cap="none" normalizeH="0" baseline="0" dirty="0" smtClean="0">
                          <a:ln>
                            <a:noFill/>
                          </a:ln>
                          <a:solidFill>
                            <a:schemeClr val="bg1"/>
                          </a:solidFill>
                          <a:effectLst/>
                          <a:latin typeface="Tahoma" pitchFamily="34" charset="0"/>
                          <a:ea typeface="黑体" pitchFamily="49" charset="-122"/>
                          <a:cs typeface="Tahoma" pitchFamily="34" charset="0"/>
                        </a:rPr>
                        <a:t>(King)</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defRPr/>
                      </a:pPr>
                      <a:r>
                        <a:rPr kumimoji="0" lang="zh-CN" altLang="en-US" sz="1000" b="1" i="0" u="none" strike="noStrike" kern="1200" cap="none" normalizeH="0" baseline="0" dirty="0" smtClean="0">
                          <a:ln>
                            <a:noFill/>
                          </a:ln>
                          <a:solidFill>
                            <a:schemeClr val="bg1"/>
                          </a:solidFill>
                          <a:effectLst/>
                          <a:latin typeface="Tahoma" pitchFamily="34" charset="0"/>
                          <a:ea typeface="黑体" pitchFamily="49" charset="-122"/>
                          <a:cs typeface="Tahoma" pitchFamily="34" charset="0"/>
                        </a:rPr>
                        <a:t>数量 </a:t>
                      </a:r>
                      <a:r>
                        <a:rPr kumimoji="0" lang="en-US" altLang="zh-CN" sz="1000" b="1" i="0" u="none" strike="noStrike" kern="1200" cap="none" normalizeH="0" baseline="0" dirty="0" smtClean="0">
                          <a:ln>
                            <a:noFill/>
                          </a:ln>
                          <a:solidFill>
                            <a:schemeClr val="bg1"/>
                          </a:solidFill>
                          <a:effectLst/>
                          <a:latin typeface="Tahoma" pitchFamily="34" charset="0"/>
                          <a:ea typeface="Tahoma" pitchFamily="34" charset="0"/>
                          <a:cs typeface="Tahoma" pitchFamily="34" charset="0"/>
                        </a:rPr>
                        <a:t>(no.)</a:t>
                      </a:r>
                    </a:p>
                  </a:txBody>
                  <a:tcPr marT="45724" marB="45724" anchor="ctr" horzOverflow="overflow">
                    <a:lnL w="12700" cap="flat" cmpd="sng" algn="ctr">
                      <a:solidFill>
                        <a:schemeClr val="bg1"/>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a:noFill/>
                    </a:lnTlToBr>
                    <a:lnBlToTr>
                      <a:noFill/>
                    </a:lnBlToTr>
                    <a:solidFill>
                      <a:srgbClr val="0070C0"/>
                    </a:solidFill>
                  </a:tcPr>
                </a:tc>
              </a:tr>
              <a:tr h="378473">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000" b="1" i="0" u="none" strike="noStrike" cap="none" normalizeH="0" baseline="0" dirty="0" smtClean="0">
                          <a:ln>
                            <a:noFill/>
                          </a:ln>
                          <a:solidFill>
                            <a:srgbClr val="0070C0"/>
                          </a:solidFill>
                          <a:effectLst/>
                          <a:latin typeface="Tahoma" pitchFamily="34" charset="0"/>
                          <a:ea typeface="Tahoma" pitchFamily="34" charset="0"/>
                          <a:cs typeface="Tahoma" pitchFamily="34" charset="0"/>
                        </a:rPr>
                        <a:t>Superior Garden View Room</a:t>
                      </a:r>
                    </a:p>
                  </a:txBody>
                  <a:tcPr marT="45724" marB="45724" anchor="ctr"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lang="zh-CN" altLang="en-US" sz="1200" b="1" kern="0" dirty="0" smtClean="0">
                          <a:solidFill>
                            <a:srgbClr val="0070C0"/>
                          </a:solidFill>
                          <a:latin typeface="Tahoma" pitchFamily="34" charset="0"/>
                          <a:ea typeface="黑体" pitchFamily="49" charset="-122"/>
                          <a:cs typeface="Tahoma" pitchFamily="34" charset="0"/>
                        </a:rPr>
                        <a:t>高级花园房</a:t>
                      </a:r>
                      <a:endParaRPr lang="en-US" altLang="zh-CN" sz="1200" b="1" kern="0" dirty="0" smtClean="0">
                        <a:solidFill>
                          <a:srgbClr val="0070C0"/>
                        </a:solidFill>
                        <a:latin typeface="Tahoma" pitchFamily="34" charset="0"/>
                        <a:ea typeface="Tahoma" pitchFamily="34" charset="0"/>
                        <a:cs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CCE6F8"/>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cap="none" normalizeH="0" baseline="0" dirty="0" smtClean="0">
                          <a:ln>
                            <a:noFill/>
                          </a:ln>
                          <a:solidFill>
                            <a:srgbClr val="0070C0"/>
                          </a:solidFill>
                          <a:effectLst/>
                          <a:latin typeface="Tahoma" pitchFamily="34" charset="0"/>
                          <a:ea typeface="Tahoma" pitchFamily="34" charset="0"/>
                          <a:cs typeface="Tahoma" pitchFamily="34" charset="0"/>
                        </a:rPr>
                        <a:t>68</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116</a:t>
                      </a:r>
                      <a:endParaRPr kumimoji="0" lang="zh-CN" altLang="en-US"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endParaRP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76</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192</a:t>
                      </a:r>
                    </a:p>
                  </a:txBody>
                  <a:tcPr marT="45724" marB="45724" anchor="ct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360040">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000" b="1" i="0" u="none" strike="noStrike" cap="none" normalizeH="0" baseline="0" dirty="0" smtClean="0">
                          <a:ln>
                            <a:noFill/>
                          </a:ln>
                          <a:solidFill>
                            <a:srgbClr val="0070C0"/>
                          </a:solidFill>
                          <a:effectLst/>
                          <a:latin typeface="Tahoma" pitchFamily="34" charset="0"/>
                          <a:ea typeface="Tahoma" pitchFamily="34" charset="0"/>
                          <a:cs typeface="Tahoma" pitchFamily="34" charset="0"/>
                        </a:rPr>
                        <a:t>Deluxe Pool View Room</a:t>
                      </a:r>
                    </a:p>
                  </a:txBody>
                  <a:tcPr marT="45724" marB="45724"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lang="zh-CN" altLang="en-US" sz="1200" b="1" kern="0" dirty="0" smtClean="0">
                          <a:solidFill>
                            <a:srgbClr val="0070C0"/>
                          </a:solidFill>
                          <a:latin typeface="Tahoma" pitchFamily="34" charset="0"/>
                          <a:ea typeface="黑体" pitchFamily="49" charset="-122"/>
                          <a:cs typeface="Tahoma" pitchFamily="34" charset="0"/>
                        </a:rPr>
                        <a:t>豪华池景房</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cap="none" normalizeH="0" baseline="0" dirty="0" smtClean="0">
                          <a:ln>
                            <a:noFill/>
                          </a:ln>
                          <a:solidFill>
                            <a:srgbClr val="0070C0"/>
                          </a:solidFill>
                          <a:effectLst/>
                          <a:latin typeface="Tahoma" pitchFamily="34" charset="0"/>
                          <a:ea typeface="Tahoma" pitchFamily="34" charset="0"/>
                          <a:cs typeface="Tahoma" pitchFamily="34" charset="0"/>
                        </a:rPr>
                        <a:t>68</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51</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25</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76</a:t>
                      </a:r>
                    </a:p>
                  </a:txBody>
                  <a:tcPr marT="45724" marB="45724"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r>
              <a:tr h="360040">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000" b="1" i="0" u="none" strike="noStrike" cap="none" normalizeH="0" baseline="0" dirty="0" smtClean="0">
                          <a:ln>
                            <a:noFill/>
                          </a:ln>
                          <a:solidFill>
                            <a:srgbClr val="0070C0"/>
                          </a:solidFill>
                          <a:effectLst/>
                          <a:latin typeface="Tahoma" pitchFamily="34" charset="0"/>
                          <a:ea typeface="Tahoma" pitchFamily="34" charset="0"/>
                          <a:cs typeface="Tahoma" pitchFamily="34" charset="0"/>
                        </a:rPr>
                        <a:t>Deluxe Pool Access Room</a:t>
                      </a:r>
                    </a:p>
                  </a:txBody>
                  <a:tcPr marT="45724" marB="45724"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lang="zh-CN" altLang="en-US" sz="1200" b="1" kern="0" dirty="0" smtClean="0">
                          <a:solidFill>
                            <a:srgbClr val="0070C0"/>
                          </a:solidFill>
                          <a:latin typeface="Tahoma" pitchFamily="34" charset="0"/>
                          <a:ea typeface="黑体" pitchFamily="49" charset="-122"/>
                          <a:cs typeface="Tahoma" pitchFamily="34" charset="0"/>
                        </a:rPr>
                        <a:t>豪华池畔房</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cap="none" normalizeH="0" baseline="0" dirty="0" smtClean="0">
                          <a:ln>
                            <a:noFill/>
                          </a:ln>
                          <a:solidFill>
                            <a:srgbClr val="0070C0"/>
                          </a:solidFill>
                          <a:effectLst/>
                          <a:latin typeface="Tahoma" pitchFamily="34" charset="0"/>
                          <a:ea typeface="Tahoma" pitchFamily="34" charset="0"/>
                          <a:cs typeface="Tahoma" pitchFamily="34" charset="0"/>
                        </a:rPr>
                        <a:t>83</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42</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14</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56</a:t>
                      </a:r>
                    </a:p>
                  </a:txBody>
                  <a:tcPr marT="45724" marB="45724"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solidFill>
                      <a:schemeClr val="bg1"/>
                    </a:solidFill>
                  </a:tcPr>
                </a:tc>
              </a:tr>
              <a:tr h="360040">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000" b="1" i="0" u="none" strike="noStrike" cap="none" normalizeH="0" baseline="0" dirty="0" smtClean="0">
                          <a:ln>
                            <a:noFill/>
                          </a:ln>
                          <a:solidFill>
                            <a:srgbClr val="0070C0"/>
                          </a:solidFill>
                          <a:effectLst/>
                          <a:latin typeface="Tahoma" pitchFamily="34" charset="0"/>
                          <a:ea typeface="Tahoma" pitchFamily="34" charset="0"/>
                          <a:cs typeface="Tahoma" pitchFamily="34" charset="0"/>
                        </a:rPr>
                        <a:t>Superior Suite</a:t>
                      </a:r>
                      <a:endParaRPr kumimoji="0" lang="zh-CN" altLang="en-US" sz="1000" b="1" i="0" u="none" strike="noStrike" cap="none" normalizeH="0" baseline="0" dirty="0" smtClean="0">
                        <a:ln>
                          <a:noFill/>
                        </a:ln>
                        <a:solidFill>
                          <a:srgbClr val="0070C0"/>
                        </a:solidFill>
                        <a:effectLst/>
                        <a:latin typeface="Tahoma" pitchFamily="34" charset="0"/>
                        <a:ea typeface="黑体" pitchFamily="49" charset="-122"/>
                        <a:cs typeface="Tahoma" pitchFamily="34" charset="0"/>
                      </a:endParaRPr>
                    </a:p>
                  </a:txBody>
                  <a:tcPr marT="45724" marB="45724"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lang="zh-CN" altLang="en-US" sz="1200" b="1" kern="0" dirty="0" smtClean="0">
                          <a:solidFill>
                            <a:srgbClr val="0070C0"/>
                          </a:solidFill>
                          <a:latin typeface="Tahoma" pitchFamily="34" charset="0"/>
                          <a:ea typeface="黑体" pitchFamily="49" charset="-122"/>
                          <a:cs typeface="Tahoma" pitchFamily="34" charset="0"/>
                        </a:rPr>
                        <a:t>高级套房</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cap="none" normalizeH="0" baseline="0" dirty="0" smtClean="0">
                          <a:ln>
                            <a:noFill/>
                          </a:ln>
                          <a:solidFill>
                            <a:srgbClr val="0070C0"/>
                          </a:solidFill>
                          <a:effectLst/>
                          <a:latin typeface="Tahoma" pitchFamily="34" charset="0"/>
                          <a:ea typeface="Tahoma" pitchFamily="34" charset="0"/>
                          <a:cs typeface="Tahoma" pitchFamily="34" charset="0"/>
                        </a:rPr>
                        <a:t>136</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10</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10</a:t>
                      </a:r>
                    </a:p>
                  </a:txBody>
                  <a:tcPr marT="45724" marB="45724"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accent1">
                        <a:lumMod val="20000"/>
                        <a:lumOff val="80000"/>
                      </a:schemeClr>
                    </a:solidFill>
                  </a:tcPr>
                </a:tc>
              </a:tr>
              <a:tr h="360040">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000" b="1" i="0" u="none" strike="noStrike" cap="none" normalizeH="0" baseline="0" dirty="0" smtClean="0">
                          <a:ln>
                            <a:noFill/>
                          </a:ln>
                          <a:solidFill>
                            <a:srgbClr val="0070C0"/>
                          </a:solidFill>
                          <a:effectLst/>
                          <a:latin typeface="Tahoma" pitchFamily="34" charset="0"/>
                          <a:ea typeface="Tahoma" pitchFamily="34" charset="0"/>
                          <a:cs typeface="Tahoma" pitchFamily="34" charset="0"/>
                        </a:rPr>
                        <a:t>Deluxe Suite</a:t>
                      </a:r>
                    </a:p>
                  </a:txBody>
                  <a:tcPr marT="45724" marB="45724"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lang="zh-CN" altLang="en-US" sz="1200" b="1" kern="0" dirty="0" smtClean="0">
                          <a:solidFill>
                            <a:srgbClr val="0070C0"/>
                          </a:solidFill>
                          <a:latin typeface="Tahoma" pitchFamily="34" charset="0"/>
                          <a:ea typeface="黑体" pitchFamily="49" charset="-122"/>
                          <a:cs typeface="Tahoma" pitchFamily="34" charset="0"/>
                        </a:rPr>
                        <a:t>豪华套房</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cap="none" normalizeH="0" baseline="0" dirty="0" smtClean="0">
                          <a:ln>
                            <a:noFill/>
                          </a:ln>
                          <a:solidFill>
                            <a:srgbClr val="0070C0"/>
                          </a:solidFill>
                          <a:effectLst/>
                          <a:latin typeface="Tahoma" pitchFamily="34" charset="0"/>
                          <a:ea typeface="Tahoma" pitchFamily="34" charset="0"/>
                          <a:cs typeface="Tahoma" pitchFamily="34" charset="0"/>
                        </a:rPr>
                        <a:t>136</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a:t>
                      </a:r>
                      <a:endParaRPr kumimoji="0" lang="zh-CN" altLang="en-US"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endParaRP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13</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13</a:t>
                      </a:r>
                    </a:p>
                  </a:txBody>
                  <a:tcPr marT="45724" marB="45724"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bg1"/>
                    </a:solidFill>
                  </a:tcPr>
                </a:tc>
              </a:tr>
              <a:tr h="360040">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000" b="1" i="0" u="none" strike="noStrike" cap="none" normalizeH="0" baseline="0" dirty="0" smtClean="0">
                          <a:ln>
                            <a:noFill/>
                          </a:ln>
                          <a:solidFill>
                            <a:srgbClr val="0070C0"/>
                          </a:solidFill>
                          <a:effectLst/>
                          <a:latin typeface="Tahoma" pitchFamily="34" charset="0"/>
                          <a:ea typeface="Tahoma" pitchFamily="34" charset="0"/>
                          <a:cs typeface="Tahoma" pitchFamily="34" charset="0"/>
                        </a:rPr>
                        <a:t>Deluxe Garden Suite</a:t>
                      </a:r>
                    </a:p>
                  </a:txBody>
                  <a:tcPr marT="45724" marB="45724"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defRPr/>
                      </a:pPr>
                      <a:r>
                        <a:rPr lang="zh-CN" altLang="en-US" sz="1200" b="1" kern="0" dirty="0" smtClean="0">
                          <a:solidFill>
                            <a:srgbClr val="0070C0"/>
                          </a:solidFill>
                          <a:latin typeface="Tahoma" pitchFamily="34" charset="0"/>
                          <a:ea typeface="黑体" pitchFamily="49" charset="-122"/>
                          <a:cs typeface="Tahoma" pitchFamily="34" charset="0"/>
                        </a:rPr>
                        <a:t>豪华花园套房</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cap="none" normalizeH="0" baseline="0" dirty="0" smtClean="0">
                          <a:ln>
                            <a:noFill/>
                          </a:ln>
                          <a:solidFill>
                            <a:srgbClr val="0070C0"/>
                          </a:solidFill>
                          <a:effectLst/>
                          <a:latin typeface="Tahoma" pitchFamily="34" charset="0"/>
                          <a:ea typeface="Tahoma" pitchFamily="34" charset="0"/>
                          <a:cs typeface="Tahoma" pitchFamily="34" charset="0"/>
                        </a:rPr>
                        <a:t>136</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6</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6</a:t>
                      </a:r>
                    </a:p>
                  </a:txBody>
                  <a:tcPr marT="45724" marB="45724"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accent1">
                        <a:lumMod val="20000"/>
                        <a:lumOff val="80000"/>
                      </a:schemeClr>
                    </a:solidFill>
                  </a:tcPr>
                </a:tc>
              </a:tr>
              <a:tr h="360040">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000" b="1" i="0" u="none" strike="noStrike" cap="none" normalizeH="0" baseline="0" dirty="0" smtClean="0">
                          <a:ln>
                            <a:noFill/>
                          </a:ln>
                          <a:solidFill>
                            <a:srgbClr val="0070C0"/>
                          </a:solidFill>
                          <a:effectLst/>
                          <a:latin typeface="Tahoma" pitchFamily="34" charset="0"/>
                          <a:ea typeface="Tahoma" pitchFamily="34" charset="0"/>
                          <a:cs typeface="Tahoma" pitchFamily="34" charset="0"/>
                        </a:rPr>
                        <a:t>Deluxe Family Suite</a:t>
                      </a:r>
                    </a:p>
                  </a:txBody>
                  <a:tcPr marT="45724" marB="45724"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lang="zh-CN" altLang="en-US" sz="1200" b="1" kern="0" dirty="0" smtClean="0">
                          <a:solidFill>
                            <a:srgbClr val="0070C0"/>
                          </a:solidFill>
                          <a:latin typeface="Tahoma" pitchFamily="34" charset="0"/>
                          <a:ea typeface="黑体" pitchFamily="49" charset="-122"/>
                          <a:cs typeface="Tahoma" pitchFamily="34" charset="0"/>
                        </a:rPr>
                        <a:t>豪华家庭套房</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cap="none" normalizeH="0" baseline="0" dirty="0" smtClean="0">
                          <a:ln>
                            <a:noFill/>
                          </a:ln>
                          <a:solidFill>
                            <a:srgbClr val="0070C0"/>
                          </a:solidFill>
                          <a:effectLst/>
                          <a:latin typeface="Tahoma" pitchFamily="34" charset="0"/>
                          <a:ea typeface="Tahoma" pitchFamily="34" charset="0"/>
                          <a:cs typeface="Tahoma" pitchFamily="34" charset="0"/>
                        </a:rPr>
                        <a:t>272</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6</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6</a:t>
                      </a:r>
                    </a:p>
                  </a:txBody>
                  <a:tcPr marT="45724" marB="45724"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bg1"/>
                    </a:solidFill>
                  </a:tcPr>
                </a:tc>
              </a:tr>
              <a:tr h="360040">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AU" altLang="zh-CN" sz="1000" b="1" i="0" u="none" strike="noStrike" cap="none" normalizeH="0" baseline="0" dirty="0" smtClean="0">
                          <a:ln>
                            <a:noFill/>
                          </a:ln>
                          <a:solidFill>
                            <a:srgbClr val="0070C0"/>
                          </a:solidFill>
                          <a:effectLst/>
                          <a:latin typeface="Tahoma" pitchFamily="34" charset="0"/>
                          <a:ea typeface="Tahoma" pitchFamily="34" charset="0"/>
                          <a:cs typeface="Tahoma" pitchFamily="34" charset="0"/>
                        </a:rPr>
                        <a:t>Wyndham Grand Suite</a:t>
                      </a:r>
                      <a:endParaRPr kumimoji="0" lang="en-US" altLang="zh-CN" sz="1000" b="1" i="0" u="none" strike="noStrike" cap="none" normalizeH="0" baseline="0" dirty="0" smtClean="0">
                        <a:ln>
                          <a:noFill/>
                        </a:ln>
                        <a:solidFill>
                          <a:srgbClr val="0070C0"/>
                        </a:solidFill>
                        <a:effectLst/>
                        <a:latin typeface="Tahoma" pitchFamily="34" charset="0"/>
                        <a:ea typeface="Tahoma" pitchFamily="34" charset="0"/>
                        <a:cs typeface="Tahoma" pitchFamily="34" charset="0"/>
                      </a:endParaRPr>
                    </a:p>
                  </a:txBody>
                  <a:tcPr marT="45724" marB="45724"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lang="zh-CN" altLang="en-AU" sz="1200" b="1" kern="0" dirty="0" smtClean="0">
                          <a:solidFill>
                            <a:srgbClr val="0070C0"/>
                          </a:solidFill>
                          <a:latin typeface="Tahoma" pitchFamily="34" charset="0"/>
                          <a:ea typeface="黑体" pitchFamily="49" charset="-122"/>
                          <a:cs typeface="Tahoma" pitchFamily="34" charset="0"/>
                        </a:rPr>
                        <a:t>温德姆</a:t>
                      </a:r>
                      <a:r>
                        <a:rPr lang="zh-CN" altLang="en-US" sz="1200" b="1" kern="0" dirty="0" smtClean="0">
                          <a:solidFill>
                            <a:srgbClr val="0070C0"/>
                          </a:solidFill>
                          <a:latin typeface="Tahoma" pitchFamily="34" charset="0"/>
                          <a:ea typeface="黑体" pitchFamily="49" charset="-122"/>
                          <a:cs typeface="Tahoma" pitchFamily="34" charset="0"/>
                        </a:rPr>
                        <a:t>豪华</a:t>
                      </a:r>
                      <a:r>
                        <a:rPr lang="zh-CN" altLang="en-AU" sz="1200" b="1" kern="0" dirty="0" smtClean="0">
                          <a:solidFill>
                            <a:srgbClr val="0070C0"/>
                          </a:solidFill>
                          <a:latin typeface="Tahoma" pitchFamily="34" charset="0"/>
                          <a:ea typeface="黑体" pitchFamily="49" charset="-122"/>
                          <a:cs typeface="Tahoma" pitchFamily="34" charset="0"/>
                        </a:rPr>
                        <a:t>大套房</a:t>
                      </a:r>
                      <a:endParaRPr lang="en-US" altLang="zh-CN" sz="1200" b="1" kern="0" dirty="0" smtClean="0">
                        <a:solidFill>
                          <a:srgbClr val="0070C0"/>
                        </a:solidFill>
                        <a:latin typeface="Tahoma" pitchFamily="34" charset="0"/>
                        <a:ea typeface="Tahoma" pitchFamily="34" charset="0"/>
                        <a:cs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cap="none" normalizeH="0" baseline="0" dirty="0" smtClean="0">
                          <a:ln>
                            <a:noFill/>
                          </a:ln>
                          <a:solidFill>
                            <a:srgbClr val="0070C0"/>
                          </a:solidFill>
                          <a:effectLst/>
                          <a:latin typeface="Tahoma" pitchFamily="34" charset="0"/>
                          <a:ea typeface="Tahoma" pitchFamily="34" charset="0"/>
                          <a:cs typeface="Tahoma" pitchFamily="34" charset="0"/>
                        </a:rPr>
                        <a:t>272</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2</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2</a:t>
                      </a:r>
                    </a:p>
                  </a:txBody>
                  <a:tcPr marT="45724" marB="45724"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accent1">
                        <a:lumMod val="20000"/>
                        <a:lumOff val="80000"/>
                      </a:schemeClr>
                    </a:solidFill>
                  </a:tcPr>
                </a:tc>
              </a:tr>
              <a:tr h="360040">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AU" altLang="zh-CN" sz="1000" b="1" i="0" u="none" strike="noStrike" cap="none" normalizeH="0" baseline="0" dirty="0" smtClean="0">
                          <a:ln>
                            <a:noFill/>
                          </a:ln>
                          <a:solidFill>
                            <a:srgbClr val="0070C0"/>
                          </a:solidFill>
                          <a:effectLst/>
                          <a:latin typeface="Tahoma" pitchFamily="34" charset="0"/>
                          <a:ea typeface="Tahoma" pitchFamily="34" charset="0"/>
                          <a:cs typeface="Tahoma" pitchFamily="34" charset="0"/>
                        </a:rPr>
                        <a:t>Presidential Suite</a:t>
                      </a:r>
                      <a:endParaRPr kumimoji="0" lang="en-US" altLang="zh-CN" sz="1000" b="1" i="0" u="none" strike="noStrike" cap="none" normalizeH="0" baseline="0" dirty="0" smtClean="0">
                        <a:ln>
                          <a:noFill/>
                        </a:ln>
                        <a:solidFill>
                          <a:srgbClr val="0070C0"/>
                        </a:solidFill>
                        <a:effectLst/>
                        <a:latin typeface="Tahoma" pitchFamily="34" charset="0"/>
                        <a:ea typeface="Tahoma" pitchFamily="34" charset="0"/>
                        <a:cs typeface="Tahoma" pitchFamily="34" charset="0"/>
                      </a:endParaRPr>
                    </a:p>
                  </a:txBody>
                  <a:tcPr marT="45724" marB="45724" anchor="ctr"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lang="zh-CN" altLang="en-US" sz="1200" b="1" kern="0" dirty="0" smtClean="0">
                          <a:solidFill>
                            <a:srgbClr val="0070C0"/>
                          </a:solidFill>
                          <a:latin typeface="Tahoma" pitchFamily="34" charset="0"/>
                          <a:ea typeface="黑体" pitchFamily="49" charset="-122"/>
                          <a:cs typeface="Tahoma" pitchFamily="34" charset="0"/>
                        </a:rPr>
                        <a:t>总统套房</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cap="none" normalizeH="0" baseline="0" dirty="0" smtClean="0">
                          <a:ln>
                            <a:noFill/>
                          </a:ln>
                          <a:solidFill>
                            <a:srgbClr val="0070C0"/>
                          </a:solidFill>
                          <a:effectLst/>
                          <a:latin typeface="Tahoma" pitchFamily="34" charset="0"/>
                          <a:ea typeface="Tahoma" pitchFamily="34" charset="0"/>
                          <a:cs typeface="Tahoma" pitchFamily="34" charset="0"/>
                        </a:rPr>
                        <a:t>700</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1</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rgbClr val="0070C0"/>
                          </a:solidFill>
                          <a:effectLst/>
                          <a:latin typeface="Tahoma" pitchFamily="34" charset="0"/>
                          <a:ea typeface="Tahoma" pitchFamily="34" charset="0"/>
                          <a:cs typeface="Tahoma" pitchFamily="34" charset="0"/>
                        </a:rPr>
                        <a:t>1</a:t>
                      </a:r>
                    </a:p>
                  </a:txBody>
                  <a:tcPr marT="45724" marB="45724" anchor="ct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288032">
                <a:tc gridSpan="3">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0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Total</a:t>
                      </a:r>
                    </a:p>
                  </a:txBody>
                  <a:tcPr marT="45724" marB="45724"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0070C0"/>
                    </a:solidFill>
                  </a:tcPr>
                </a:tc>
                <a:tc hMerge="1">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endParaRPr kumimoji="0" lang="en-US" altLang="zh-CN" sz="1000" b="1" i="0" u="none" strike="noStrike" cap="none" normalizeH="0" baseline="0" dirty="0" smtClean="0">
                        <a:ln>
                          <a:noFill/>
                        </a:ln>
                        <a:solidFill>
                          <a:schemeClr val="bg1"/>
                        </a:solidFill>
                        <a:effectLst/>
                        <a:latin typeface="Tahoma" pitchFamily="34" charset="0"/>
                        <a:ea typeface="宋体" pitchFamily="2" charset="-122"/>
                        <a:cs typeface="Tahoma" pitchFamily="34" charset="0"/>
                      </a:endParaRPr>
                    </a:p>
                  </a:txBody>
                  <a:tcPr marT="45724" marB="45724" anchor="ctr" horzOverflow="overflow">
                    <a:lnL w="12700" cap="flat" cmpd="sng" algn="ctr">
                      <a:solidFill>
                        <a:srgbClr val="CCE6F8"/>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0070C0"/>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chemeClr val="bg1"/>
                          </a:solidFill>
                          <a:effectLst/>
                          <a:latin typeface="Tahoma" pitchFamily="34" charset="0"/>
                          <a:ea typeface="Tahoma" pitchFamily="34" charset="0"/>
                          <a:cs typeface="Tahoma" pitchFamily="34" charset="0"/>
                        </a:rPr>
                        <a:t>209</a:t>
                      </a:r>
                      <a:endParaRPr kumimoji="0" lang="zh-CN" altLang="en-US" sz="1300" b="1" i="0" u="none" strike="noStrike" kern="1200" cap="none" normalizeH="0" baseline="0" dirty="0">
                        <a:ln>
                          <a:noFill/>
                        </a:ln>
                        <a:solidFill>
                          <a:schemeClr val="bg1"/>
                        </a:solidFill>
                        <a:effectLst/>
                        <a:latin typeface="Tahoma" pitchFamily="34" charset="0"/>
                        <a:ea typeface="Tahoma" pitchFamily="34" charset="0"/>
                        <a:cs typeface="Tahoma" pitchFamily="34" charset="0"/>
                      </a:endParaRP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kern="1200" cap="none" normalizeH="0" baseline="0" dirty="0" smtClean="0">
                          <a:ln>
                            <a:noFill/>
                          </a:ln>
                          <a:solidFill>
                            <a:schemeClr val="bg1"/>
                          </a:solidFill>
                          <a:effectLst/>
                          <a:latin typeface="Tahoma" pitchFamily="34" charset="0"/>
                          <a:ea typeface="Tahoma" pitchFamily="34" charset="0"/>
                          <a:cs typeface="Tahoma" pitchFamily="34" charset="0"/>
                        </a:rPr>
                        <a:t>153</a:t>
                      </a:r>
                      <a:endParaRPr kumimoji="0" lang="zh-CN" altLang="en-US" sz="1300" b="1" i="0" u="none" strike="noStrike" kern="1200" cap="none" normalizeH="0" baseline="0" dirty="0">
                        <a:ln>
                          <a:noFill/>
                        </a:ln>
                        <a:solidFill>
                          <a:schemeClr val="bg1"/>
                        </a:solidFill>
                        <a:effectLst/>
                        <a:latin typeface="Tahoma" pitchFamily="34" charset="0"/>
                        <a:ea typeface="Tahoma" pitchFamily="34" charset="0"/>
                        <a:cs typeface="Tahoma" pitchFamily="34" charset="0"/>
                      </a:endParaRP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3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362</a:t>
                      </a:r>
                    </a:p>
                  </a:txBody>
                  <a:tcPr marT="45724" marB="45724"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0070C0"/>
                    </a:solidFill>
                  </a:tcPr>
                </a:tc>
              </a:tr>
            </a:tbl>
          </a:graphicData>
        </a:graphic>
      </p:graphicFrame>
      <p:sp>
        <p:nvSpPr>
          <p:cNvPr id="10"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Stylish Guest Rooms &amp; </a:t>
            </a:r>
            <a:r>
              <a:rPr lang="en-US" altLang="zh-CN" sz="2400" dirty="0" smtClean="0">
                <a:solidFill>
                  <a:srgbClr val="FD5A1D"/>
                </a:solidFill>
                <a:latin typeface="Tahoma" pitchFamily="34" charset="0"/>
                <a:ea typeface="Tahoma" pitchFamily="34" charset="0"/>
                <a:cs typeface="Tahoma" pitchFamily="34" charset="0"/>
              </a:rPr>
              <a:t>Suites</a:t>
            </a:r>
          </a:p>
          <a:p>
            <a:pPr algn="ctr" eaLnBrk="1" fontAlgn="base" hangingPunct="1">
              <a:spcAft>
                <a:spcPct val="0"/>
              </a:spcAft>
            </a:pPr>
            <a:r>
              <a:rPr lang="zh-CN" altLang="en-US" sz="2400" dirty="0">
                <a:solidFill>
                  <a:srgbClr val="FD5A1D"/>
                </a:solidFill>
                <a:latin typeface="Tahoma" pitchFamily="34" charset="0"/>
                <a:ea typeface="方正黑体简体" pitchFamily="65" charset="-122"/>
              </a:rPr>
              <a:t>典雅</a:t>
            </a:r>
            <a:r>
              <a:rPr lang="zh-CN" altLang="en-US" sz="2400" dirty="0" smtClean="0">
                <a:solidFill>
                  <a:srgbClr val="FD5A1D"/>
                </a:solidFill>
                <a:latin typeface="Tahoma" pitchFamily="34" charset="0"/>
                <a:ea typeface="方正黑体简体" pitchFamily="65" charset="-122"/>
              </a:rPr>
              <a:t>客房 舒适体验</a:t>
            </a:r>
            <a:endParaRPr lang="zh-CN" altLang="en-US" sz="2400" dirty="0">
              <a:solidFill>
                <a:srgbClr val="FD5A1D"/>
              </a:solidFill>
              <a:latin typeface="Tahoma" pitchFamily="34" charset="0"/>
              <a:ea typeface="方正黑体简体" pitchFamily="65"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3528" y="3974000"/>
            <a:ext cx="3772800" cy="2639184"/>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1209594"/>
            <a:ext cx="3780420" cy="2638800"/>
          </a:xfrm>
          <a:prstGeom prst="rect">
            <a:avLst/>
          </a:prstGeom>
          <a:ln>
            <a:noFill/>
          </a:ln>
          <a:effectLst>
            <a:outerShdw blurRad="292100" dist="139700" dir="2700000" algn="tl" rotWithShape="0">
              <a:srgbClr val="333333">
                <a:alpha val="65000"/>
              </a:srgbClr>
            </a:outerShdw>
          </a:effectLst>
        </p:spPr>
      </p:pic>
      <p:sp>
        <p:nvSpPr>
          <p:cNvPr id="13313" name="Rectangle 1"/>
          <p:cNvSpPr>
            <a:spLocks noChangeArrowheads="1"/>
          </p:cNvSpPr>
          <p:nvPr/>
        </p:nvSpPr>
        <p:spPr bwMode="auto">
          <a:xfrm>
            <a:off x="4229376" y="1268760"/>
            <a:ext cx="2808312" cy="52783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spcBef>
                <a:spcPct val="0"/>
              </a:spcBef>
              <a:spcAft>
                <a:spcPct val="0"/>
              </a:spcAft>
              <a:buClrTx/>
              <a:buSzTx/>
              <a:tabLst/>
            </a:pPr>
            <a:r>
              <a:rPr kumimoji="0" lang="zh-CN" altLang="zh-CN" sz="1300" b="1" u="none" strike="noStrike" cap="none" normalizeH="0" baseline="0" dirty="0" smtClean="0">
                <a:ln>
                  <a:noFill/>
                </a:ln>
                <a:solidFill>
                  <a:srgbClr val="0070C0"/>
                </a:solidFill>
                <a:effectLst/>
                <a:latin typeface="Tahoma" pitchFamily="34" charset="0"/>
                <a:ea typeface="华文中宋" pitchFamily="2" charset="-122"/>
                <a:cs typeface="Tahoma" pitchFamily="34" charset="0"/>
              </a:rPr>
              <a:t>In-room </a:t>
            </a:r>
            <a:r>
              <a:rPr kumimoji="0" lang="en-US" altLang="zh-CN" sz="1300" b="1" u="none" strike="noStrike" cap="none" normalizeH="0" baseline="0" dirty="0" smtClean="0">
                <a:ln>
                  <a:noFill/>
                </a:ln>
                <a:solidFill>
                  <a:srgbClr val="0070C0"/>
                </a:solidFill>
                <a:effectLst/>
                <a:latin typeface="Tahoma" pitchFamily="34" charset="0"/>
                <a:ea typeface="Tahoma" pitchFamily="34" charset="0"/>
                <a:cs typeface="Tahoma" pitchFamily="34" charset="0"/>
              </a:rPr>
              <a:t>f</a:t>
            </a:r>
            <a:r>
              <a:rPr kumimoji="0" lang="zh-CN" altLang="zh-CN" sz="1300" b="1" u="none" strike="noStrike" cap="none" normalizeH="0" baseline="0" dirty="0" smtClean="0">
                <a:ln>
                  <a:noFill/>
                </a:ln>
                <a:solidFill>
                  <a:srgbClr val="0070C0"/>
                </a:solidFill>
                <a:effectLst/>
                <a:latin typeface="Tahoma" pitchFamily="34" charset="0"/>
                <a:ea typeface="华文中宋" pitchFamily="2" charset="-122"/>
                <a:cs typeface="Tahoma" pitchFamily="34" charset="0"/>
              </a:rPr>
              <a:t>acilities</a:t>
            </a:r>
            <a:r>
              <a:rPr kumimoji="0" lang="en-US" altLang="zh-CN" sz="1300" b="1" u="none" strike="noStrike" cap="none" normalizeH="0" baseline="0" dirty="0" smtClean="0">
                <a:ln>
                  <a:noFill/>
                </a:ln>
                <a:solidFill>
                  <a:srgbClr val="0070C0"/>
                </a:solidFill>
                <a:effectLst/>
                <a:latin typeface="Tahoma" pitchFamily="34" charset="0"/>
                <a:ea typeface="Tahoma" pitchFamily="34" charset="0"/>
                <a:cs typeface="Tahoma" pitchFamily="34" charset="0"/>
              </a:rPr>
              <a:t> &amp; service</a:t>
            </a:r>
          </a:p>
          <a:p>
            <a:pPr marL="0" marR="0" lvl="0" indent="0" algn="l" defTabSz="914400" rtl="0" eaLnBrk="1" fontAlgn="base" latinLnBrk="0" hangingPunct="1">
              <a:spcBef>
                <a:spcPct val="0"/>
              </a:spcBef>
              <a:spcAft>
                <a:spcPct val="0"/>
              </a:spcAft>
              <a:buClrTx/>
              <a:buSzTx/>
              <a:tabLst/>
            </a:pPr>
            <a:endParaRPr kumimoji="0" lang="zh-CN" altLang="zh-CN" sz="1200" u="none" strike="noStrike" cap="none" normalizeH="0" baseline="0" dirty="0" smtClean="0">
              <a:ln>
                <a:noFill/>
              </a:ln>
              <a:solidFill>
                <a:srgbClr val="3C3C3C"/>
              </a:solidFill>
              <a:effectLst/>
              <a:latin typeface="Tahoma" pitchFamily="34" charset="0"/>
              <a:ea typeface="华文中宋" pitchFamily="2" charset="-122"/>
              <a:cs typeface="Tahoma" pitchFamily="34" charset="0"/>
            </a:endParaRPr>
          </a:p>
          <a:p>
            <a:pPr marL="171450" marR="0" lvl="0" indent="-171450" algn="l" defTabSz="914400" rtl="0" eaLnBrk="0" fontAlgn="base" latinLnBrk="0" hangingPunct="0">
              <a:lnSpc>
                <a:spcPct val="130000"/>
              </a:lnSpc>
              <a:spcBef>
                <a:spcPct val="0"/>
              </a:spcBef>
              <a:spcAft>
                <a:spcPct val="0"/>
              </a:spcAft>
              <a:buClr>
                <a:srgbClr val="FD5A1D"/>
              </a:buClr>
              <a:buSzTx/>
              <a:buFont typeface="Wingdings" pitchFamily="2" charset="2"/>
              <a:buChar char="l"/>
              <a:tabLst/>
            </a:pPr>
            <a:r>
              <a:rPr kumimoji="0" lang="en-US" altLang="zh-CN" sz="1200" u="none" strike="noStrike" cap="none" normalizeH="0" baseline="0" dirty="0" smtClean="0">
                <a:ln>
                  <a:noFill/>
                </a:ln>
                <a:solidFill>
                  <a:srgbClr val="3C3C3C"/>
                </a:solidFill>
                <a:effectLst/>
                <a:latin typeface="Tahoma" pitchFamily="34" charset="0"/>
                <a:ea typeface="Tahoma" pitchFamily="34" charset="0"/>
                <a:cs typeface="Tahoma" pitchFamily="34" charset="0"/>
              </a:rPr>
              <a:t>Central air-conditioning system</a:t>
            </a:r>
          </a:p>
          <a:p>
            <a:pPr marL="171450" marR="0" lvl="0" indent="-171450" algn="l" defTabSz="914400" rtl="0" eaLnBrk="0" fontAlgn="base" latinLnBrk="0" hangingPunct="0">
              <a:lnSpc>
                <a:spcPct val="130000"/>
              </a:lnSpc>
              <a:spcBef>
                <a:spcPct val="0"/>
              </a:spcBef>
              <a:spcAft>
                <a:spcPct val="0"/>
              </a:spcAft>
              <a:buClr>
                <a:srgbClr val="FD5A1D"/>
              </a:buClr>
              <a:buSzTx/>
              <a:buFont typeface="Wingdings" pitchFamily="2" charset="2"/>
              <a:buChar char="l"/>
              <a:tabLst/>
            </a:pPr>
            <a:r>
              <a:rPr kumimoji="0" lang="en-US" altLang="zh-CN" sz="1200" u="none" strike="noStrike" cap="none" normalizeH="0" baseline="0" dirty="0" smtClean="0">
                <a:ln>
                  <a:noFill/>
                </a:ln>
                <a:solidFill>
                  <a:srgbClr val="3C3C3C"/>
                </a:solidFill>
                <a:effectLst/>
                <a:latin typeface="Tahoma" pitchFamily="34" charset="0"/>
                <a:ea typeface="Tahoma" pitchFamily="34" charset="0"/>
                <a:cs typeface="Tahoma" pitchFamily="34" charset="0"/>
              </a:rPr>
              <a:t>24 hours hot-water</a:t>
            </a:r>
          </a:p>
          <a:p>
            <a:pPr marL="171450" marR="0" lvl="0" indent="-171450" algn="l" defTabSz="914400" rtl="0" eaLnBrk="0" fontAlgn="base" latinLnBrk="0" hangingPunct="0">
              <a:lnSpc>
                <a:spcPct val="130000"/>
              </a:lnSpc>
              <a:spcBef>
                <a:spcPct val="0"/>
              </a:spcBef>
              <a:spcAft>
                <a:spcPct val="0"/>
              </a:spcAft>
              <a:buClr>
                <a:srgbClr val="FD5A1D"/>
              </a:buClr>
              <a:buSzTx/>
              <a:buFont typeface="Wingdings" pitchFamily="2" charset="2"/>
              <a:buChar char="l"/>
              <a:tabLst/>
            </a:pPr>
            <a:r>
              <a:rPr kumimoji="0" lang="en-US" altLang="zh-CN" sz="1200" u="none" strike="noStrike" cap="none" normalizeH="0" baseline="0" dirty="0" smtClean="0">
                <a:ln>
                  <a:noFill/>
                </a:ln>
                <a:solidFill>
                  <a:srgbClr val="3C3C3C"/>
                </a:solidFill>
                <a:effectLst/>
                <a:latin typeface="Tahoma" pitchFamily="34" charset="0"/>
                <a:ea typeface="Tahoma" pitchFamily="34" charset="0"/>
                <a:cs typeface="Tahoma" pitchFamily="34" charset="0"/>
              </a:rPr>
              <a:t>Free Wi-Fi</a:t>
            </a:r>
          </a:p>
          <a:p>
            <a:pPr marL="171450" marR="0" lvl="0" indent="-171450" algn="l" defTabSz="914400" rtl="0" eaLnBrk="0" fontAlgn="base" latinLnBrk="0" hangingPunct="0">
              <a:lnSpc>
                <a:spcPct val="130000"/>
              </a:lnSpc>
              <a:spcBef>
                <a:spcPct val="0"/>
              </a:spcBef>
              <a:spcAft>
                <a:spcPct val="0"/>
              </a:spcAft>
              <a:buClr>
                <a:srgbClr val="FD5A1D"/>
              </a:buClr>
              <a:buSzTx/>
              <a:buFont typeface="Wingdings" pitchFamily="2" charset="2"/>
              <a:buChar char="l"/>
              <a:tabLst/>
            </a:pPr>
            <a:r>
              <a:rPr kumimoji="0" lang="en-US" altLang="zh-CN" sz="1200" u="none" strike="noStrike" cap="none" normalizeH="0" baseline="0" dirty="0" smtClean="0">
                <a:ln>
                  <a:noFill/>
                </a:ln>
                <a:solidFill>
                  <a:srgbClr val="3C3C3C"/>
                </a:solidFill>
                <a:effectLst/>
                <a:latin typeface="Tahoma" pitchFamily="34" charset="0"/>
                <a:ea typeface="Tahoma" pitchFamily="34" charset="0"/>
                <a:cs typeface="Tahoma" pitchFamily="34" charset="0"/>
              </a:rPr>
              <a:t>42” flat screen television</a:t>
            </a:r>
          </a:p>
          <a:p>
            <a:pPr marL="171450" lvl="0" indent="-171450" eaLnBrk="0" fontAlgn="base" hangingPunct="0">
              <a:lnSpc>
                <a:spcPct val="130000"/>
              </a:lnSpc>
              <a:spcBef>
                <a:spcPct val="0"/>
              </a:spcBef>
              <a:spcAft>
                <a:spcPct val="0"/>
              </a:spcAft>
              <a:buClr>
                <a:srgbClr val="FD5A1D"/>
              </a:buClr>
              <a:buFont typeface="Wingdings" pitchFamily="2" charset="2"/>
              <a:buChar char="l"/>
            </a:pPr>
            <a:r>
              <a:rPr lang="en-US" altLang="zh-CN" sz="1200" dirty="0" smtClean="0">
                <a:solidFill>
                  <a:srgbClr val="3C3C3C"/>
                </a:solidFill>
                <a:latin typeface="Tahoma" pitchFamily="34" charset="0"/>
                <a:ea typeface="Tahoma" pitchFamily="34" charset="0"/>
                <a:cs typeface="Tahoma" pitchFamily="34" charset="0"/>
              </a:rPr>
              <a:t>International </a:t>
            </a:r>
            <a:r>
              <a:rPr lang="en-US" altLang="zh-CN" sz="1200" dirty="0">
                <a:solidFill>
                  <a:srgbClr val="3C3C3C"/>
                </a:solidFill>
                <a:latin typeface="Tahoma" pitchFamily="34" charset="0"/>
                <a:ea typeface="Tahoma" pitchFamily="34" charset="0"/>
                <a:cs typeface="Tahoma" pitchFamily="34" charset="0"/>
              </a:rPr>
              <a:t>satellite TV programs</a:t>
            </a:r>
          </a:p>
          <a:p>
            <a:pPr marL="171450" marR="0" lvl="0" indent="-171450" algn="l" defTabSz="914400" rtl="0" eaLnBrk="0" fontAlgn="base" latinLnBrk="0" hangingPunct="0">
              <a:lnSpc>
                <a:spcPct val="130000"/>
              </a:lnSpc>
              <a:spcBef>
                <a:spcPct val="0"/>
              </a:spcBef>
              <a:spcAft>
                <a:spcPct val="0"/>
              </a:spcAft>
              <a:buClr>
                <a:srgbClr val="FD5A1D"/>
              </a:buClr>
              <a:buSzTx/>
              <a:buFont typeface="Wingdings" pitchFamily="2" charset="2"/>
              <a:buChar char="l"/>
              <a:tabLst/>
            </a:pPr>
            <a:r>
              <a:rPr kumimoji="0" lang="en-US" altLang="zh-CN" sz="1200" u="none" strike="noStrike" cap="none" normalizeH="0" baseline="0" dirty="0" smtClean="0">
                <a:ln>
                  <a:noFill/>
                </a:ln>
                <a:solidFill>
                  <a:srgbClr val="3C3C3C"/>
                </a:solidFill>
                <a:effectLst/>
                <a:latin typeface="Tahoma" pitchFamily="34" charset="0"/>
                <a:ea typeface="Tahoma" pitchFamily="34" charset="0"/>
                <a:cs typeface="Tahoma" pitchFamily="34" charset="0"/>
              </a:rPr>
              <a:t>In-room digital electronic safe</a:t>
            </a:r>
          </a:p>
          <a:p>
            <a:pPr marL="171450" marR="0" lvl="0" indent="-171450" algn="l" defTabSz="914400" rtl="0" eaLnBrk="0" fontAlgn="base" latinLnBrk="0" hangingPunct="0">
              <a:lnSpc>
                <a:spcPct val="130000"/>
              </a:lnSpc>
              <a:spcBef>
                <a:spcPct val="0"/>
              </a:spcBef>
              <a:spcAft>
                <a:spcPct val="0"/>
              </a:spcAft>
              <a:buClr>
                <a:srgbClr val="FD5A1D"/>
              </a:buClr>
              <a:buSzTx/>
              <a:buFont typeface="Wingdings" pitchFamily="2" charset="2"/>
              <a:buChar char="l"/>
              <a:tabLst/>
            </a:pPr>
            <a:r>
              <a:rPr kumimoji="0" lang="en-US" altLang="zh-CN" sz="1200" u="none" strike="noStrike" cap="none" normalizeH="0" baseline="0" dirty="0" smtClean="0">
                <a:ln>
                  <a:noFill/>
                </a:ln>
                <a:solidFill>
                  <a:srgbClr val="3C3C3C"/>
                </a:solidFill>
                <a:effectLst/>
                <a:latin typeface="Tahoma" pitchFamily="34" charset="0"/>
                <a:ea typeface="Tahoma" pitchFamily="34" charset="0"/>
                <a:cs typeface="Tahoma" pitchFamily="34" charset="0"/>
              </a:rPr>
              <a:t>Mini bar</a:t>
            </a:r>
          </a:p>
          <a:p>
            <a:pPr marL="171450" marR="0" lvl="0" indent="-171450" algn="l" defTabSz="914400" rtl="0" eaLnBrk="0" fontAlgn="base" latinLnBrk="0" hangingPunct="0">
              <a:lnSpc>
                <a:spcPct val="130000"/>
              </a:lnSpc>
              <a:spcBef>
                <a:spcPct val="0"/>
              </a:spcBef>
              <a:spcAft>
                <a:spcPct val="0"/>
              </a:spcAft>
              <a:buClr>
                <a:srgbClr val="FD5A1D"/>
              </a:buClr>
              <a:buSzTx/>
              <a:buFont typeface="Wingdings" pitchFamily="2" charset="2"/>
              <a:buChar char="l"/>
              <a:tabLst/>
            </a:pPr>
            <a:r>
              <a:rPr kumimoji="0" lang="zh-CN" altLang="zh-CN" sz="1200" u="none" strike="noStrike" cap="none" normalizeH="0" baseline="0" dirty="0" smtClean="0">
                <a:ln>
                  <a:noFill/>
                </a:ln>
                <a:solidFill>
                  <a:srgbClr val="3C3C3C"/>
                </a:solidFill>
                <a:effectLst/>
                <a:latin typeface="Tahoma" pitchFamily="34" charset="0"/>
                <a:ea typeface="华文中宋" pitchFamily="2" charset="-122"/>
                <a:cs typeface="Tahoma" pitchFamily="34" charset="0"/>
              </a:rPr>
              <a:t>110V volts socket</a:t>
            </a:r>
            <a:endParaRPr kumimoji="0" lang="en-US" altLang="zh-CN" sz="1200" u="none" strike="noStrike" cap="none" normalizeH="0" baseline="0" dirty="0" smtClean="0">
              <a:ln>
                <a:noFill/>
              </a:ln>
              <a:solidFill>
                <a:srgbClr val="3C3C3C"/>
              </a:solidFill>
              <a:effectLst/>
              <a:latin typeface="Tahoma" pitchFamily="34" charset="0"/>
              <a:ea typeface="Tahoma" pitchFamily="34" charset="0"/>
              <a:cs typeface="Tahoma" pitchFamily="34" charset="0"/>
            </a:endParaRPr>
          </a:p>
          <a:p>
            <a:pPr marL="171450" indent="-171450" eaLnBrk="0" fontAlgn="base" hangingPunct="0">
              <a:lnSpc>
                <a:spcPct val="130000"/>
              </a:lnSpc>
              <a:spcBef>
                <a:spcPct val="0"/>
              </a:spcBef>
              <a:spcAft>
                <a:spcPct val="0"/>
              </a:spcAft>
              <a:buClr>
                <a:srgbClr val="FD5A1D"/>
              </a:buClr>
              <a:buFont typeface="Wingdings" pitchFamily="2" charset="2"/>
              <a:buChar char="l"/>
            </a:pPr>
            <a:r>
              <a:rPr lang="en-US" altLang="zh-CN" sz="1200" dirty="0">
                <a:solidFill>
                  <a:srgbClr val="3C3C3C"/>
                </a:solidFill>
                <a:latin typeface="Tahoma" pitchFamily="34" charset="0"/>
                <a:ea typeface="Tahoma" pitchFamily="34" charset="0"/>
                <a:cs typeface="Tahoma" pitchFamily="34" charset="0"/>
              </a:rPr>
              <a:t>Digital telephone with IPod </a:t>
            </a:r>
            <a:r>
              <a:rPr lang="en-US" altLang="zh-CN" sz="1200" dirty="0" smtClean="0">
                <a:solidFill>
                  <a:srgbClr val="3C3C3C"/>
                </a:solidFill>
                <a:latin typeface="Tahoma" pitchFamily="34" charset="0"/>
                <a:ea typeface="Tahoma" pitchFamily="34" charset="0"/>
                <a:cs typeface="Tahoma" pitchFamily="34" charset="0"/>
              </a:rPr>
              <a:t>docking</a:t>
            </a:r>
            <a:endParaRPr kumimoji="0" lang="zh-CN" altLang="zh-CN" sz="1200" u="none" strike="noStrike" cap="none" normalizeH="0" baseline="0" dirty="0" smtClean="0">
              <a:ln>
                <a:noFill/>
              </a:ln>
              <a:solidFill>
                <a:srgbClr val="3C3C3C"/>
              </a:solidFill>
              <a:effectLst/>
              <a:latin typeface="Tahoma" pitchFamily="34" charset="0"/>
              <a:ea typeface="华文中宋" pitchFamily="2" charset="-122"/>
              <a:cs typeface="Tahoma" pitchFamily="34" charset="0"/>
            </a:endParaRPr>
          </a:p>
          <a:p>
            <a:pPr marL="171450" marR="0" lvl="0" indent="-171450" algn="l" defTabSz="914400" rtl="0" eaLnBrk="0" fontAlgn="base" latinLnBrk="0" hangingPunct="0">
              <a:lnSpc>
                <a:spcPct val="130000"/>
              </a:lnSpc>
              <a:spcBef>
                <a:spcPct val="0"/>
              </a:spcBef>
              <a:spcAft>
                <a:spcPct val="0"/>
              </a:spcAft>
              <a:buClr>
                <a:srgbClr val="FD5A1D"/>
              </a:buClr>
              <a:buSzTx/>
              <a:buFont typeface="Wingdings" pitchFamily="2" charset="2"/>
              <a:buChar char="l"/>
              <a:tabLst/>
            </a:pPr>
            <a:r>
              <a:rPr kumimoji="0" lang="en-US" altLang="zh-CN" sz="1200" u="none" strike="noStrike" cap="none" normalizeH="0" baseline="0" dirty="0" smtClean="0">
                <a:ln>
                  <a:noFill/>
                </a:ln>
                <a:solidFill>
                  <a:srgbClr val="3C3C3C"/>
                </a:solidFill>
                <a:effectLst/>
                <a:latin typeface="Tahoma" pitchFamily="34" charset="0"/>
                <a:ea typeface="Tahoma" pitchFamily="34" charset="0"/>
                <a:cs typeface="Tahoma" pitchFamily="34" charset="0"/>
              </a:rPr>
              <a:t>Stainless steel electric kettle</a:t>
            </a:r>
          </a:p>
          <a:p>
            <a:pPr marL="171450" marR="0" lvl="0" indent="-171450" algn="l" defTabSz="914400" rtl="0" eaLnBrk="0" fontAlgn="base" latinLnBrk="0" hangingPunct="0">
              <a:lnSpc>
                <a:spcPct val="130000"/>
              </a:lnSpc>
              <a:spcBef>
                <a:spcPct val="0"/>
              </a:spcBef>
              <a:spcAft>
                <a:spcPct val="0"/>
              </a:spcAft>
              <a:buClr>
                <a:srgbClr val="FD5A1D"/>
              </a:buClr>
              <a:buSzTx/>
              <a:buFont typeface="Wingdings" pitchFamily="2" charset="2"/>
              <a:buChar char="l"/>
              <a:tabLst/>
            </a:pPr>
            <a:r>
              <a:rPr kumimoji="0" lang="en-US" altLang="zh-CN" sz="1200" u="none" strike="noStrike" cap="none" normalizeH="0" baseline="0" dirty="0" smtClean="0">
                <a:ln>
                  <a:noFill/>
                </a:ln>
                <a:solidFill>
                  <a:srgbClr val="3C3C3C"/>
                </a:solidFill>
                <a:effectLst/>
                <a:latin typeface="Tahoma" pitchFamily="34" charset="0"/>
                <a:ea typeface="Tahoma" pitchFamily="34" charset="0"/>
                <a:cs typeface="Tahoma" pitchFamily="34" charset="0"/>
              </a:rPr>
              <a:t>Hair dryer</a:t>
            </a:r>
          </a:p>
          <a:p>
            <a:pPr marL="171450" marR="0" lvl="0" indent="-171450" algn="l" defTabSz="914400" rtl="0" eaLnBrk="0" fontAlgn="base" latinLnBrk="0" hangingPunct="0">
              <a:lnSpc>
                <a:spcPct val="130000"/>
              </a:lnSpc>
              <a:spcBef>
                <a:spcPct val="0"/>
              </a:spcBef>
              <a:spcAft>
                <a:spcPct val="0"/>
              </a:spcAft>
              <a:buClr>
                <a:srgbClr val="FD5A1D"/>
              </a:buClr>
              <a:buSzTx/>
              <a:buFont typeface="Wingdings" pitchFamily="2" charset="2"/>
              <a:buChar char="l"/>
              <a:tabLst/>
            </a:pPr>
            <a:r>
              <a:rPr kumimoji="0" lang="en-US" altLang="zh-CN" sz="1200" u="none" strike="noStrike" cap="none" normalizeH="0" baseline="0" dirty="0" smtClean="0">
                <a:ln>
                  <a:noFill/>
                </a:ln>
                <a:solidFill>
                  <a:srgbClr val="3C3C3C"/>
                </a:solidFill>
                <a:effectLst/>
                <a:latin typeface="Tahoma" pitchFamily="34" charset="0"/>
                <a:ea typeface="Tahoma" pitchFamily="34" charset="0"/>
                <a:cs typeface="Tahoma" pitchFamily="34" charset="0"/>
              </a:rPr>
              <a:t>Alarm clock</a:t>
            </a:r>
          </a:p>
          <a:p>
            <a:pPr marL="171450" marR="0" lvl="0" indent="-171450" algn="l" defTabSz="914400" rtl="0" eaLnBrk="0" fontAlgn="base" latinLnBrk="0" hangingPunct="0">
              <a:lnSpc>
                <a:spcPct val="130000"/>
              </a:lnSpc>
              <a:spcBef>
                <a:spcPct val="0"/>
              </a:spcBef>
              <a:spcAft>
                <a:spcPct val="0"/>
              </a:spcAft>
              <a:buClr>
                <a:srgbClr val="FD5A1D"/>
              </a:buClr>
              <a:buSzTx/>
              <a:buFont typeface="Wingdings" pitchFamily="2" charset="2"/>
              <a:buChar char="l"/>
              <a:tabLst/>
            </a:pPr>
            <a:r>
              <a:rPr kumimoji="0" lang="en-US" altLang="zh-CN" sz="1200" u="none" strike="noStrike" cap="none" normalizeH="0" baseline="0" dirty="0" smtClean="0">
                <a:ln>
                  <a:noFill/>
                </a:ln>
                <a:solidFill>
                  <a:srgbClr val="3C3C3C"/>
                </a:solidFill>
                <a:effectLst/>
                <a:latin typeface="Tahoma" pitchFamily="34" charset="0"/>
                <a:ea typeface="Tahoma" pitchFamily="34" charset="0"/>
                <a:cs typeface="Tahoma" pitchFamily="34" charset="0"/>
              </a:rPr>
              <a:t>Iron &amp; ironing board</a:t>
            </a:r>
          </a:p>
          <a:p>
            <a:pPr marL="171450" lvl="0" indent="-171450" eaLnBrk="0" fontAlgn="base" hangingPunct="0">
              <a:lnSpc>
                <a:spcPct val="130000"/>
              </a:lnSpc>
              <a:spcBef>
                <a:spcPct val="0"/>
              </a:spcBef>
              <a:spcAft>
                <a:spcPct val="0"/>
              </a:spcAft>
              <a:buClr>
                <a:srgbClr val="FD5A1D"/>
              </a:buClr>
              <a:buFont typeface="Wingdings" pitchFamily="2" charset="2"/>
              <a:buChar char="l"/>
            </a:pPr>
            <a:r>
              <a:rPr lang="en-US" altLang="zh-CN" sz="1200" dirty="0" smtClean="0">
                <a:solidFill>
                  <a:srgbClr val="3C3C3C"/>
                </a:solidFill>
                <a:latin typeface="Tahoma" pitchFamily="34" charset="0"/>
                <a:ea typeface="Tahoma" pitchFamily="34" charset="0"/>
                <a:cs typeface="Tahoma" pitchFamily="34" charset="0"/>
              </a:rPr>
              <a:t>Separated </a:t>
            </a:r>
            <a:r>
              <a:rPr lang="en-US" altLang="zh-CN" sz="1200" dirty="0">
                <a:solidFill>
                  <a:srgbClr val="3C3C3C"/>
                </a:solidFill>
                <a:latin typeface="Tahoma" pitchFamily="34" charset="0"/>
                <a:ea typeface="Tahoma" pitchFamily="34" charset="0"/>
                <a:cs typeface="Tahoma" pitchFamily="34" charset="0"/>
              </a:rPr>
              <a:t>shower room </a:t>
            </a:r>
            <a:r>
              <a:rPr lang="en-US" altLang="zh-CN" sz="1200" dirty="0" smtClean="0">
                <a:solidFill>
                  <a:srgbClr val="3C3C3C"/>
                </a:solidFill>
                <a:latin typeface="Tahoma" pitchFamily="34" charset="0"/>
                <a:ea typeface="Tahoma" pitchFamily="34" charset="0"/>
                <a:cs typeface="Tahoma" pitchFamily="34" charset="0"/>
              </a:rPr>
              <a:t>&amp; </a:t>
            </a:r>
            <a:r>
              <a:rPr lang="en-US" altLang="zh-CN" sz="1200" dirty="0">
                <a:solidFill>
                  <a:srgbClr val="3C3C3C"/>
                </a:solidFill>
                <a:latin typeface="Tahoma" pitchFamily="34" charset="0"/>
                <a:ea typeface="Tahoma" pitchFamily="34" charset="0"/>
                <a:cs typeface="Tahoma" pitchFamily="34" charset="0"/>
              </a:rPr>
              <a:t>toilet</a:t>
            </a:r>
          </a:p>
          <a:p>
            <a:pPr marL="171450" lvl="0" indent="-171450" eaLnBrk="0" fontAlgn="base" hangingPunct="0">
              <a:lnSpc>
                <a:spcPct val="130000"/>
              </a:lnSpc>
              <a:spcBef>
                <a:spcPct val="0"/>
              </a:spcBef>
              <a:spcAft>
                <a:spcPct val="0"/>
              </a:spcAft>
              <a:buClr>
                <a:srgbClr val="FD5A1D"/>
              </a:buClr>
              <a:buFont typeface="Wingdings" pitchFamily="2" charset="2"/>
              <a:buChar char="l"/>
            </a:pPr>
            <a:r>
              <a:rPr lang="en-US" altLang="zh-CN" sz="1200" dirty="0" smtClean="0">
                <a:solidFill>
                  <a:srgbClr val="3C3C3C"/>
                </a:solidFill>
                <a:latin typeface="Tahoma" pitchFamily="34" charset="0"/>
                <a:ea typeface="Tahoma" pitchFamily="34" charset="0"/>
                <a:cs typeface="Tahoma" pitchFamily="34" charset="0"/>
              </a:rPr>
              <a:t>Spacious </a:t>
            </a:r>
            <a:r>
              <a:rPr lang="en-US" altLang="zh-CN" sz="1200" dirty="0">
                <a:solidFill>
                  <a:srgbClr val="3C3C3C"/>
                </a:solidFill>
                <a:latin typeface="Tahoma" pitchFamily="34" charset="0"/>
                <a:ea typeface="Tahoma" pitchFamily="34" charset="0"/>
                <a:cs typeface="Tahoma" pitchFamily="34" charset="0"/>
              </a:rPr>
              <a:t>balcony with bath </a:t>
            </a:r>
            <a:r>
              <a:rPr lang="en-US" altLang="zh-CN" sz="1200" dirty="0" smtClean="0">
                <a:solidFill>
                  <a:srgbClr val="3C3C3C"/>
                </a:solidFill>
                <a:latin typeface="Tahoma" pitchFamily="34" charset="0"/>
                <a:ea typeface="Tahoma" pitchFamily="34" charset="0"/>
                <a:cs typeface="Tahoma" pitchFamily="34" charset="0"/>
              </a:rPr>
              <a:t>tub</a:t>
            </a:r>
            <a:endParaRPr lang="en-US" altLang="zh-CN" sz="1200" dirty="0">
              <a:solidFill>
                <a:srgbClr val="3C3C3C"/>
              </a:solidFill>
              <a:latin typeface="Tahoma" pitchFamily="34" charset="0"/>
              <a:ea typeface="Tahoma" pitchFamily="34" charset="0"/>
              <a:cs typeface="Tahoma" pitchFamily="34" charset="0"/>
            </a:endParaRPr>
          </a:p>
          <a:p>
            <a:pPr marL="171450" lvl="0" indent="-171450" eaLnBrk="0" fontAlgn="base" hangingPunct="0">
              <a:lnSpc>
                <a:spcPct val="130000"/>
              </a:lnSpc>
              <a:spcBef>
                <a:spcPct val="0"/>
              </a:spcBef>
              <a:spcAft>
                <a:spcPct val="0"/>
              </a:spcAft>
              <a:buClr>
                <a:srgbClr val="FD5A1D"/>
              </a:buClr>
              <a:buFont typeface="Wingdings" pitchFamily="2" charset="2"/>
              <a:buChar char="l"/>
            </a:pPr>
            <a:r>
              <a:rPr lang="en-US" altLang="zh-CN" sz="1200" dirty="0" smtClean="0">
                <a:solidFill>
                  <a:srgbClr val="3C3C3C"/>
                </a:solidFill>
                <a:latin typeface="Tahoma" pitchFamily="34" charset="0"/>
                <a:ea typeface="Tahoma" pitchFamily="34" charset="0"/>
                <a:cs typeface="Tahoma" pitchFamily="34" charset="0"/>
              </a:rPr>
              <a:t>Children </a:t>
            </a:r>
            <a:r>
              <a:rPr lang="en-US" altLang="zh-CN" sz="1200" dirty="0">
                <a:solidFill>
                  <a:srgbClr val="3C3C3C"/>
                </a:solidFill>
                <a:latin typeface="Tahoma" pitchFamily="34" charset="0"/>
                <a:ea typeface="Tahoma" pitchFamily="34" charset="0"/>
                <a:cs typeface="Tahoma" pitchFamily="34" charset="0"/>
              </a:rPr>
              <a:t>amenities</a:t>
            </a:r>
          </a:p>
          <a:p>
            <a:pPr marL="171450" lvl="0" indent="-171450" eaLnBrk="0" fontAlgn="base" hangingPunct="0">
              <a:lnSpc>
                <a:spcPct val="130000"/>
              </a:lnSpc>
              <a:spcBef>
                <a:spcPct val="0"/>
              </a:spcBef>
              <a:spcAft>
                <a:spcPct val="0"/>
              </a:spcAft>
              <a:buClr>
                <a:srgbClr val="FD5A1D"/>
              </a:buClr>
              <a:buFont typeface="Wingdings" pitchFamily="2" charset="2"/>
              <a:buChar char="l"/>
            </a:pPr>
            <a:r>
              <a:rPr lang="en-US" altLang="zh-CN" sz="1200" dirty="0" smtClean="0">
                <a:solidFill>
                  <a:srgbClr val="3C3C3C"/>
                </a:solidFill>
                <a:latin typeface="Tahoma" pitchFamily="34" charset="0"/>
                <a:ea typeface="Tahoma" pitchFamily="34" charset="0"/>
                <a:cs typeface="Tahoma" pitchFamily="34" charset="0"/>
              </a:rPr>
              <a:t>Bathrobe &amp; </a:t>
            </a:r>
            <a:r>
              <a:rPr lang="en-US" altLang="zh-CN" sz="1200" dirty="0">
                <a:solidFill>
                  <a:srgbClr val="3C3C3C"/>
                </a:solidFill>
                <a:latin typeface="Tahoma" pitchFamily="34" charset="0"/>
                <a:ea typeface="Tahoma" pitchFamily="34" charset="0"/>
                <a:cs typeface="Tahoma" pitchFamily="34" charset="0"/>
              </a:rPr>
              <a:t>umbrella</a:t>
            </a:r>
          </a:p>
          <a:p>
            <a:pPr marL="171450" lvl="0" indent="-171450" eaLnBrk="0" fontAlgn="base" hangingPunct="0">
              <a:lnSpc>
                <a:spcPct val="130000"/>
              </a:lnSpc>
              <a:spcBef>
                <a:spcPct val="0"/>
              </a:spcBef>
              <a:spcAft>
                <a:spcPct val="0"/>
              </a:spcAft>
              <a:buClr>
                <a:srgbClr val="FD5A1D"/>
              </a:buClr>
              <a:buFont typeface="Wingdings" pitchFamily="2" charset="2"/>
              <a:buChar char="l"/>
            </a:pPr>
            <a:r>
              <a:rPr lang="en-US" altLang="zh-CN" sz="1200" dirty="0" smtClean="0">
                <a:solidFill>
                  <a:srgbClr val="3C3C3C"/>
                </a:solidFill>
                <a:latin typeface="Tahoma" pitchFamily="34" charset="0"/>
                <a:ea typeface="Tahoma" pitchFamily="34" charset="0"/>
                <a:cs typeface="Tahoma" pitchFamily="34" charset="0"/>
              </a:rPr>
              <a:t>Non </a:t>
            </a:r>
            <a:r>
              <a:rPr lang="en-US" altLang="zh-CN" sz="1200" dirty="0">
                <a:solidFill>
                  <a:srgbClr val="3C3C3C"/>
                </a:solidFill>
                <a:latin typeface="Tahoma" pitchFamily="34" charset="0"/>
                <a:ea typeface="Tahoma" pitchFamily="34" charset="0"/>
                <a:cs typeface="Tahoma" pitchFamily="34" charset="0"/>
              </a:rPr>
              <a:t>smoking </a:t>
            </a:r>
            <a:r>
              <a:rPr lang="en-US" altLang="zh-CN" sz="1200" dirty="0" smtClean="0">
                <a:solidFill>
                  <a:srgbClr val="3C3C3C"/>
                </a:solidFill>
                <a:latin typeface="Tahoma" pitchFamily="34" charset="0"/>
                <a:ea typeface="Tahoma" pitchFamily="34" charset="0"/>
                <a:cs typeface="Tahoma" pitchFamily="34" charset="0"/>
              </a:rPr>
              <a:t>&amp; </a:t>
            </a:r>
            <a:r>
              <a:rPr lang="en-US" altLang="zh-CN" sz="1200" dirty="0">
                <a:solidFill>
                  <a:srgbClr val="3C3C3C"/>
                </a:solidFill>
                <a:latin typeface="Tahoma" pitchFamily="34" charset="0"/>
                <a:ea typeface="Tahoma" pitchFamily="34" charset="0"/>
                <a:cs typeface="Tahoma" pitchFamily="34" charset="0"/>
              </a:rPr>
              <a:t>handicapped room</a:t>
            </a:r>
          </a:p>
          <a:p>
            <a:pPr marL="171450" lvl="0" indent="-171450" eaLnBrk="0" fontAlgn="base" hangingPunct="0">
              <a:lnSpc>
                <a:spcPct val="130000"/>
              </a:lnSpc>
              <a:spcBef>
                <a:spcPct val="0"/>
              </a:spcBef>
              <a:spcAft>
                <a:spcPct val="0"/>
              </a:spcAft>
              <a:buClr>
                <a:srgbClr val="FD5A1D"/>
              </a:buClr>
              <a:buFont typeface="Wingdings" pitchFamily="2" charset="2"/>
              <a:buChar char="l"/>
            </a:pPr>
            <a:r>
              <a:rPr lang="en-US" altLang="zh-CN" sz="1200" dirty="0" smtClean="0">
                <a:solidFill>
                  <a:srgbClr val="3C3C3C"/>
                </a:solidFill>
                <a:latin typeface="Tahoma" pitchFamily="34" charset="0"/>
                <a:ea typeface="Tahoma" pitchFamily="34" charset="0"/>
                <a:cs typeface="Tahoma" pitchFamily="34" charset="0"/>
              </a:rPr>
              <a:t>Evening </a:t>
            </a:r>
            <a:r>
              <a:rPr lang="en-US" altLang="zh-CN" sz="1200" dirty="0">
                <a:solidFill>
                  <a:srgbClr val="3C3C3C"/>
                </a:solidFill>
                <a:latin typeface="Tahoma" pitchFamily="34" charset="0"/>
                <a:ea typeface="Tahoma" pitchFamily="34" charset="0"/>
                <a:cs typeface="Tahoma" pitchFamily="34" charset="0"/>
              </a:rPr>
              <a:t>turn-down service</a:t>
            </a:r>
          </a:p>
          <a:p>
            <a:pPr marL="171450" lvl="0" indent="-171450" eaLnBrk="0" fontAlgn="base" hangingPunct="0">
              <a:lnSpc>
                <a:spcPct val="130000"/>
              </a:lnSpc>
              <a:spcBef>
                <a:spcPct val="0"/>
              </a:spcBef>
              <a:spcAft>
                <a:spcPct val="0"/>
              </a:spcAft>
              <a:buClr>
                <a:srgbClr val="FD5A1D"/>
              </a:buClr>
              <a:buFont typeface="Wingdings" pitchFamily="2" charset="2"/>
              <a:buChar char="l"/>
            </a:pPr>
            <a:r>
              <a:rPr lang="en-US" altLang="zh-CN" sz="1200" dirty="0" smtClean="0">
                <a:solidFill>
                  <a:srgbClr val="3C3C3C"/>
                </a:solidFill>
                <a:latin typeface="Tahoma" pitchFamily="34" charset="0"/>
                <a:ea typeface="Tahoma" pitchFamily="34" charset="0"/>
                <a:cs typeface="Tahoma" pitchFamily="34" charset="0"/>
              </a:rPr>
              <a:t>24hrs </a:t>
            </a:r>
            <a:r>
              <a:rPr lang="en-US" altLang="zh-CN" sz="1200" dirty="0">
                <a:solidFill>
                  <a:srgbClr val="3C3C3C"/>
                </a:solidFill>
                <a:latin typeface="Tahoma" pitchFamily="34" charset="0"/>
                <a:ea typeface="Tahoma" pitchFamily="34" charset="0"/>
                <a:cs typeface="Tahoma" pitchFamily="34" charset="0"/>
              </a:rPr>
              <a:t>room </a:t>
            </a:r>
            <a:r>
              <a:rPr lang="en-US" altLang="zh-CN" sz="1200" dirty="0" smtClean="0">
                <a:solidFill>
                  <a:srgbClr val="3C3C3C"/>
                </a:solidFill>
                <a:latin typeface="Tahoma" pitchFamily="34" charset="0"/>
                <a:ea typeface="Tahoma" pitchFamily="34" charset="0"/>
                <a:cs typeface="Tahoma" pitchFamily="34" charset="0"/>
              </a:rPr>
              <a:t>service</a:t>
            </a:r>
            <a:endParaRPr kumimoji="0" lang="en-US" altLang="zh-CN" sz="1200" u="none" strike="noStrike" cap="none" normalizeH="0" baseline="0" dirty="0" smtClean="0">
              <a:ln>
                <a:noFill/>
              </a:ln>
              <a:solidFill>
                <a:srgbClr val="3C3C3C"/>
              </a:solidFill>
              <a:effectLst/>
              <a:latin typeface="Tahoma" pitchFamily="34" charset="0"/>
              <a:ea typeface="Tahoma" pitchFamily="34" charset="0"/>
              <a:cs typeface="Tahoma" pitchFamily="34" charset="0"/>
            </a:endParaRPr>
          </a:p>
        </p:txBody>
      </p:sp>
      <p:sp>
        <p:nvSpPr>
          <p:cNvPr id="16" name="内容占位符 2"/>
          <p:cNvSpPr>
            <a:spLocks noGrp="1"/>
          </p:cNvSpPr>
          <p:nvPr>
            <p:ph idx="1"/>
          </p:nvPr>
        </p:nvSpPr>
        <p:spPr>
          <a:xfrm>
            <a:off x="6989208" y="1268760"/>
            <a:ext cx="2159224" cy="5275736"/>
          </a:xfrm>
        </p:spPr>
        <p:txBody>
          <a:bodyPr>
            <a:noAutofit/>
          </a:bodyPr>
          <a:lstStyle/>
          <a:p>
            <a:pPr marL="0" indent="0">
              <a:spcBef>
                <a:spcPts val="0"/>
              </a:spcBef>
            </a:pPr>
            <a:r>
              <a:rPr lang="ar-SA" altLang="zh-CN" sz="1300" b="1" dirty="0" smtClean="0">
                <a:solidFill>
                  <a:srgbClr val="0070C0"/>
                </a:solidFill>
                <a:ea typeface="Tahoma" pitchFamily="34" charset="0"/>
              </a:rPr>
              <a:t>室内设施</a:t>
            </a:r>
            <a:r>
              <a:rPr lang="zh-CN" altLang="en-US" sz="1300" b="1" dirty="0" smtClean="0">
                <a:solidFill>
                  <a:srgbClr val="0070C0"/>
                </a:solidFill>
                <a:ea typeface="黑体" pitchFamily="49" charset="-122"/>
              </a:rPr>
              <a:t>与服务</a:t>
            </a:r>
            <a:endParaRPr lang="en-US" altLang="zh-CN" sz="1300" b="1" dirty="0" smtClean="0">
              <a:solidFill>
                <a:srgbClr val="0070C0"/>
              </a:solidFill>
              <a:ea typeface="Tahoma" pitchFamily="34" charset="0"/>
            </a:endParaRPr>
          </a:p>
          <a:p>
            <a:pPr marL="0" indent="0">
              <a:spcBef>
                <a:spcPts val="0"/>
              </a:spcBef>
            </a:pPr>
            <a:endParaRPr lang="zh-CN" altLang="zh-CN" sz="1300" b="1" dirty="0" smtClean="0">
              <a:ea typeface="黑体" pitchFamily="49" charset="-122"/>
            </a:endParaRPr>
          </a:p>
          <a:p>
            <a:pPr marL="0" lvl="0" indent="0">
              <a:lnSpc>
                <a:spcPct val="120000"/>
              </a:lnSpc>
              <a:spcBef>
                <a:spcPts val="0"/>
              </a:spcBef>
            </a:pPr>
            <a:r>
              <a:rPr lang="zh-CN" altLang="zh-CN" sz="1300" dirty="0" smtClean="0">
                <a:ea typeface="黑体" pitchFamily="49" charset="-122"/>
              </a:rPr>
              <a:t>中央空调</a:t>
            </a:r>
          </a:p>
          <a:p>
            <a:pPr marL="0" lvl="0" indent="0">
              <a:lnSpc>
                <a:spcPct val="120000"/>
              </a:lnSpc>
              <a:spcBef>
                <a:spcPts val="0"/>
              </a:spcBef>
            </a:pPr>
            <a:r>
              <a:rPr lang="en-US" altLang="zh-CN" sz="1300" dirty="0" smtClean="0">
                <a:ea typeface="Tahoma" pitchFamily="34" charset="0"/>
              </a:rPr>
              <a:t>24</a:t>
            </a:r>
            <a:r>
              <a:rPr lang="zh-CN" altLang="zh-CN" sz="1300" dirty="0" smtClean="0">
                <a:ea typeface="黑体" pitchFamily="49" charset="-122"/>
              </a:rPr>
              <a:t>小时热水服务</a:t>
            </a:r>
            <a:r>
              <a:rPr lang="en-US" altLang="zh-CN" sz="1300" dirty="0" smtClean="0">
                <a:ea typeface="Tahoma" pitchFamily="34" charset="0"/>
              </a:rPr>
              <a:t> </a:t>
            </a:r>
            <a:endParaRPr lang="zh-CN" altLang="zh-CN" sz="1300" dirty="0" smtClean="0">
              <a:ea typeface="黑体" pitchFamily="49" charset="-122"/>
            </a:endParaRPr>
          </a:p>
          <a:p>
            <a:pPr marL="0" lvl="0" indent="0">
              <a:lnSpc>
                <a:spcPct val="120000"/>
              </a:lnSpc>
              <a:spcBef>
                <a:spcPts val="0"/>
              </a:spcBef>
            </a:pPr>
            <a:r>
              <a:rPr lang="zh-CN" altLang="zh-CN" sz="1300" dirty="0" smtClean="0">
                <a:ea typeface="黑体" pitchFamily="49" charset="-122"/>
              </a:rPr>
              <a:t>免费无线</a:t>
            </a:r>
            <a:r>
              <a:rPr lang="zh-CN" altLang="en-US" sz="1300" dirty="0" smtClean="0">
                <a:ea typeface="黑体" pitchFamily="49" charset="-122"/>
              </a:rPr>
              <a:t>和</a:t>
            </a:r>
            <a:r>
              <a:rPr lang="zh-CN" altLang="zh-CN" sz="1300" dirty="0" smtClean="0">
                <a:ea typeface="黑体" pitchFamily="49" charset="-122"/>
              </a:rPr>
              <a:t>宽带上网</a:t>
            </a:r>
            <a:r>
              <a:rPr lang="zh-CN" altLang="en-US" sz="1300" dirty="0" smtClean="0">
                <a:ea typeface="黑体" pitchFamily="49" charset="-122"/>
              </a:rPr>
              <a:t>接口</a:t>
            </a:r>
            <a:endParaRPr lang="zh-CN" altLang="zh-CN" sz="1300" dirty="0" smtClean="0">
              <a:ea typeface="黑体" pitchFamily="49" charset="-122"/>
            </a:endParaRPr>
          </a:p>
          <a:p>
            <a:pPr marL="0" lvl="0" indent="0">
              <a:lnSpc>
                <a:spcPct val="120000"/>
              </a:lnSpc>
              <a:spcBef>
                <a:spcPts val="0"/>
              </a:spcBef>
            </a:pPr>
            <a:r>
              <a:rPr lang="en-US" altLang="zh-CN" sz="1300" dirty="0" smtClean="0">
                <a:ea typeface="Tahoma" pitchFamily="34" charset="0"/>
              </a:rPr>
              <a:t>42</a:t>
            </a:r>
            <a:r>
              <a:rPr lang="zh-CN" altLang="zh-CN" sz="1300" dirty="0" smtClean="0">
                <a:ea typeface="黑体" pitchFamily="49" charset="-122"/>
              </a:rPr>
              <a:t>寸液晶平板电视</a:t>
            </a:r>
          </a:p>
          <a:p>
            <a:pPr marL="0" indent="0">
              <a:lnSpc>
                <a:spcPct val="120000"/>
              </a:lnSpc>
              <a:spcBef>
                <a:spcPts val="0"/>
              </a:spcBef>
            </a:pPr>
            <a:r>
              <a:rPr lang="zh-CN" altLang="zh-CN" sz="1300" dirty="0">
                <a:ea typeface="黑体" pitchFamily="49" charset="-122"/>
              </a:rPr>
              <a:t>国际国内卫星频道</a:t>
            </a:r>
          </a:p>
          <a:p>
            <a:pPr marL="0" lvl="0" indent="0">
              <a:lnSpc>
                <a:spcPct val="120000"/>
              </a:lnSpc>
              <a:spcBef>
                <a:spcPts val="0"/>
              </a:spcBef>
            </a:pPr>
            <a:r>
              <a:rPr lang="zh-CN" altLang="zh-CN" sz="1300" dirty="0" smtClean="0">
                <a:ea typeface="黑体" pitchFamily="49" charset="-122"/>
              </a:rPr>
              <a:t>客房电子保险箱</a:t>
            </a:r>
          </a:p>
          <a:p>
            <a:pPr marL="0" lvl="0" indent="0">
              <a:lnSpc>
                <a:spcPct val="120000"/>
              </a:lnSpc>
              <a:spcBef>
                <a:spcPts val="0"/>
              </a:spcBef>
            </a:pPr>
            <a:r>
              <a:rPr lang="zh-CN" altLang="zh-CN" sz="1300" dirty="0" smtClean="0">
                <a:ea typeface="黑体" pitchFamily="49" charset="-122"/>
              </a:rPr>
              <a:t>迷你酒吧</a:t>
            </a:r>
          </a:p>
          <a:p>
            <a:pPr marL="0" lvl="0" indent="0">
              <a:lnSpc>
                <a:spcPct val="120000"/>
              </a:lnSpc>
              <a:spcBef>
                <a:spcPts val="0"/>
              </a:spcBef>
            </a:pPr>
            <a:r>
              <a:rPr lang="en-US" altLang="zh-CN" sz="1300" dirty="0" smtClean="0">
                <a:ea typeface="Tahoma" pitchFamily="34" charset="0"/>
              </a:rPr>
              <a:t>110V </a:t>
            </a:r>
            <a:r>
              <a:rPr lang="zh-CN" altLang="zh-CN" sz="1300" dirty="0" smtClean="0">
                <a:ea typeface="黑体" pitchFamily="49" charset="-122"/>
              </a:rPr>
              <a:t>电源插座</a:t>
            </a:r>
            <a:endParaRPr lang="en-US" altLang="zh-CN" sz="1300" dirty="0" smtClean="0">
              <a:ea typeface="Tahoma" pitchFamily="34" charset="0"/>
            </a:endParaRPr>
          </a:p>
          <a:p>
            <a:pPr marL="0" indent="0">
              <a:lnSpc>
                <a:spcPct val="120000"/>
              </a:lnSpc>
              <a:spcBef>
                <a:spcPts val="0"/>
              </a:spcBef>
            </a:pPr>
            <a:r>
              <a:rPr lang="zh-CN" altLang="zh-CN" sz="1300" dirty="0">
                <a:ea typeface="黑体" pitchFamily="49" charset="-122"/>
              </a:rPr>
              <a:t>数字电话配有</a:t>
            </a:r>
            <a:r>
              <a:rPr lang="en-US" altLang="zh-CN" sz="1300" dirty="0" smtClean="0">
                <a:ea typeface="Tahoma" pitchFamily="34" charset="0"/>
              </a:rPr>
              <a:t>IPod</a:t>
            </a:r>
            <a:r>
              <a:rPr lang="zh-CN" altLang="zh-CN" sz="1300" dirty="0" smtClean="0">
                <a:ea typeface="黑体" pitchFamily="49" charset="-122"/>
              </a:rPr>
              <a:t>插口</a:t>
            </a:r>
            <a:endParaRPr lang="zh-CN" altLang="zh-CN" sz="1300" dirty="0">
              <a:ea typeface="黑体" pitchFamily="49" charset="-122"/>
            </a:endParaRPr>
          </a:p>
          <a:p>
            <a:pPr marL="0" lvl="0" indent="0">
              <a:lnSpc>
                <a:spcPct val="120000"/>
              </a:lnSpc>
              <a:spcBef>
                <a:spcPts val="0"/>
              </a:spcBef>
            </a:pPr>
            <a:r>
              <a:rPr lang="zh-CN" altLang="zh-CN" sz="1300" dirty="0" smtClean="0">
                <a:ea typeface="黑体" pitchFamily="49" charset="-122"/>
              </a:rPr>
              <a:t>电热</a:t>
            </a:r>
            <a:r>
              <a:rPr lang="zh-CN" altLang="zh-CN" sz="1300" dirty="0">
                <a:ea typeface="黑体" pitchFamily="49" charset="-122"/>
              </a:rPr>
              <a:t>水壶</a:t>
            </a:r>
          </a:p>
          <a:p>
            <a:pPr marL="0" lvl="0" indent="0">
              <a:lnSpc>
                <a:spcPct val="120000"/>
              </a:lnSpc>
              <a:spcBef>
                <a:spcPts val="0"/>
              </a:spcBef>
            </a:pPr>
            <a:r>
              <a:rPr lang="zh-CN" altLang="zh-CN" sz="1300" dirty="0">
                <a:ea typeface="黑体" pitchFamily="49" charset="-122"/>
              </a:rPr>
              <a:t>电吹风</a:t>
            </a:r>
          </a:p>
          <a:p>
            <a:pPr marL="0" lvl="0" indent="0">
              <a:lnSpc>
                <a:spcPct val="120000"/>
              </a:lnSpc>
              <a:spcBef>
                <a:spcPts val="0"/>
              </a:spcBef>
            </a:pPr>
            <a:r>
              <a:rPr lang="zh-CN" altLang="zh-CN" sz="1300" dirty="0">
                <a:ea typeface="黑体" pitchFamily="49" charset="-122"/>
              </a:rPr>
              <a:t>闹钟</a:t>
            </a:r>
          </a:p>
          <a:p>
            <a:pPr marL="0" lvl="0" indent="0">
              <a:lnSpc>
                <a:spcPct val="120000"/>
              </a:lnSpc>
              <a:spcBef>
                <a:spcPts val="0"/>
              </a:spcBef>
            </a:pPr>
            <a:r>
              <a:rPr lang="zh-CN" altLang="zh-CN" sz="1300" dirty="0">
                <a:ea typeface="黑体" pitchFamily="49" charset="-122"/>
              </a:rPr>
              <a:t>熨斗和熨衣板</a:t>
            </a:r>
            <a:endParaRPr lang="en-US" altLang="zh-CN" sz="1300" dirty="0">
              <a:ea typeface="Tahoma" pitchFamily="34" charset="0"/>
            </a:endParaRPr>
          </a:p>
          <a:p>
            <a:pPr lvl="0"/>
            <a:r>
              <a:rPr lang="zh-CN" altLang="zh-CN" sz="1300" dirty="0" smtClean="0">
                <a:ea typeface="黑体" pitchFamily="49" charset="-122"/>
              </a:rPr>
              <a:t>独立</a:t>
            </a:r>
            <a:r>
              <a:rPr lang="zh-CN" altLang="zh-CN" sz="1300" dirty="0">
                <a:ea typeface="黑体" pitchFamily="49" charset="-122"/>
              </a:rPr>
              <a:t>淋浴间和卫生间</a:t>
            </a:r>
          </a:p>
          <a:p>
            <a:pPr lvl="0"/>
            <a:r>
              <a:rPr lang="zh-CN" altLang="zh-CN" sz="1300" dirty="0">
                <a:ea typeface="黑体" pitchFamily="49" charset="-122"/>
              </a:rPr>
              <a:t>开阔阳台附设户外泡池</a:t>
            </a:r>
          </a:p>
          <a:p>
            <a:pPr lvl="0"/>
            <a:r>
              <a:rPr lang="zh-CN" altLang="zh-CN" sz="1300" dirty="0" smtClean="0">
                <a:ea typeface="黑体" pitchFamily="49" charset="-122"/>
              </a:rPr>
              <a:t>儿童</a:t>
            </a:r>
            <a:r>
              <a:rPr lang="zh-CN" altLang="zh-CN" sz="1300" dirty="0">
                <a:ea typeface="黑体" pitchFamily="49" charset="-122"/>
              </a:rPr>
              <a:t>设施</a:t>
            </a:r>
          </a:p>
          <a:p>
            <a:pPr lvl="0"/>
            <a:r>
              <a:rPr lang="zh-CN" altLang="zh-CN" sz="1300" dirty="0" smtClean="0">
                <a:ea typeface="黑体" pitchFamily="49" charset="-122"/>
              </a:rPr>
              <a:t>浴</a:t>
            </a:r>
            <a:r>
              <a:rPr lang="zh-CN" altLang="zh-CN" sz="1300" dirty="0">
                <a:ea typeface="黑体" pitchFamily="49" charset="-122"/>
              </a:rPr>
              <a:t>袍和雨伞等</a:t>
            </a:r>
          </a:p>
          <a:p>
            <a:pPr lvl="0"/>
            <a:r>
              <a:rPr lang="zh-CN" altLang="zh-CN" sz="1300" dirty="0" smtClean="0">
                <a:ea typeface="黑体" pitchFamily="49" charset="-122"/>
              </a:rPr>
              <a:t>无烟</a:t>
            </a:r>
            <a:r>
              <a:rPr lang="zh-CN" altLang="zh-CN" sz="1300" dirty="0">
                <a:ea typeface="黑体" pitchFamily="49" charset="-122"/>
              </a:rPr>
              <a:t>房和残疾人客房</a:t>
            </a:r>
          </a:p>
          <a:p>
            <a:pPr lvl="0"/>
            <a:r>
              <a:rPr lang="zh-CN" altLang="zh-CN" sz="1300" dirty="0">
                <a:ea typeface="黑体" pitchFamily="49" charset="-122"/>
              </a:rPr>
              <a:t>开夜床服务</a:t>
            </a:r>
          </a:p>
          <a:p>
            <a:r>
              <a:rPr lang="en-US" altLang="zh-CN" sz="1300" dirty="0">
                <a:ea typeface="Tahoma" pitchFamily="34" charset="0"/>
              </a:rPr>
              <a:t>24</a:t>
            </a:r>
            <a:r>
              <a:rPr lang="zh-CN" altLang="zh-CN" sz="1300" dirty="0">
                <a:ea typeface="黑体" pitchFamily="49" charset="-122"/>
              </a:rPr>
              <a:t>小时客房送餐服务</a:t>
            </a:r>
          </a:p>
        </p:txBody>
      </p:sp>
      <p:sp>
        <p:nvSpPr>
          <p:cNvPr id="10"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Stylish Guest Rooms &amp; </a:t>
            </a:r>
            <a:r>
              <a:rPr lang="en-US" altLang="zh-CN" sz="2400" dirty="0" smtClean="0">
                <a:solidFill>
                  <a:srgbClr val="FD5A1D"/>
                </a:solidFill>
                <a:latin typeface="Tahoma" pitchFamily="34" charset="0"/>
                <a:ea typeface="Tahoma" pitchFamily="34" charset="0"/>
                <a:cs typeface="Tahoma" pitchFamily="34" charset="0"/>
              </a:rPr>
              <a:t>Suites</a:t>
            </a:r>
          </a:p>
          <a:p>
            <a:pPr algn="ctr" eaLnBrk="1" fontAlgn="base" hangingPunct="1">
              <a:spcAft>
                <a:spcPct val="0"/>
              </a:spcAft>
            </a:pPr>
            <a:r>
              <a:rPr lang="zh-CN" altLang="en-US" sz="2400" dirty="0">
                <a:solidFill>
                  <a:srgbClr val="FD5A1D"/>
                </a:solidFill>
                <a:latin typeface="Tahoma" pitchFamily="34" charset="0"/>
                <a:ea typeface="方正黑体简体" pitchFamily="65" charset="-122"/>
              </a:rPr>
              <a:t>典雅</a:t>
            </a:r>
            <a:r>
              <a:rPr lang="zh-CN" altLang="en-US" sz="2400" dirty="0" smtClean="0">
                <a:solidFill>
                  <a:srgbClr val="FD5A1D"/>
                </a:solidFill>
                <a:latin typeface="Tahoma" pitchFamily="34" charset="0"/>
                <a:ea typeface="方正黑体简体" pitchFamily="65" charset="-122"/>
              </a:rPr>
              <a:t>客房 舒适体验</a:t>
            </a:r>
            <a:endParaRPr lang="zh-CN" altLang="en-US" sz="2400" dirty="0">
              <a:solidFill>
                <a:srgbClr val="FD5A1D"/>
              </a:solidFill>
              <a:latin typeface="Tahoma" pitchFamily="34" charset="0"/>
              <a:ea typeface="方正黑体简体" pitchFamily="65"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池景房 无人.jpg"/>
          <p:cNvPicPr>
            <a:picLocks noChangeAspect="1"/>
          </p:cNvPicPr>
          <p:nvPr/>
        </p:nvPicPr>
        <p:blipFill>
          <a:blip r:embed="rId2" cstate="screen">
            <a:extLst>
              <a:ext uri="{28A0092B-C50C-407E-A947-70E740481C1C}">
                <a14:useLocalDpi xmlns:a14="http://schemas.microsoft.com/office/drawing/2010/main"/>
              </a:ext>
            </a:extLst>
          </a:blip>
          <a:srcRect b="-12"/>
          <a:stretch>
            <a:fillRect/>
          </a:stretch>
        </p:blipFill>
        <p:spPr>
          <a:xfrm>
            <a:off x="179388" y="1220968"/>
            <a:ext cx="4321175" cy="2916237"/>
          </a:xfrm>
          <a:prstGeom prst="rect">
            <a:avLst/>
          </a:prstGeom>
          <a:ln>
            <a:noFill/>
          </a:ln>
          <a:effectLst>
            <a:outerShdw blurRad="292100" dist="139700" dir="2700000" algn="tl" rotWithShape="0">
              <a:srgbClr val="333333">
                <a:alpha val="65000"/>
              </a:srgbClr>
            </a:outerShdw>
          </a:effectLst>
        </p:spPr>
      </p:pic>
      <p:sp>
        <p:nvSpPr>
          <p:cNvPr id="13313" name="Rectangle 1"/>
          <p:cNvSpPr>
            <a:spLocks noChangeArrowheads="1"/>
          </p:cNvSpPr>
          <p:nvPr/>
        </p:nvSpPr>
        <p:spPr bwMode="auto">
          <a:xfrm>
            <a:off x="179387" y="4236123"/>
            <a:ext cx="8785225" cy="25299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ctr">
              <a:spcBef>
                <a:spcPct val="20000"/>
              </a:spcBef>
              <a:buClr>
                <a:srgbClr val="FF6600"/>
              </a:buClr>
            </a:pPr>
            <a:r>
              <a:rPr lang="en-US" altLang="zh-CN" sz="1200" b="1" dirty="0">
                <a:solidFill>
                  <a:srgbClr val="FF6600"/>
                </a:solidFill>
                <a:latin typeface="Tahoma" pitchFamily="34" charset="0"/>
                <a:ea typeface="Tahoma" pitchFamily="34" charset="0"/>
                <a:cs typeface="Tahoma" pitchFamily="34" charset="0"/>
              </a:rPr>
              <a:t>Superior Garden View </a:t>
            </a:r>
            <a:r>
              <a:rPr lang="en-US" altLang="zh-CN" sz="1200" b="1" dirty="0" smtClean="0">
                <a:solidFill>
                  <a:srgbClr val="FF6600"/>
                </a:solidFill>
                <a:latin typeface="Tahoma" pitchFamily="34" charset="0"/>
                <a:ea typeface="Tahoma" pitchFamily="34" charset="0"/>
                <a:cs typeface="Tahoma" pitchFamily="34" charset="0"/>
              </a:rPr>
              <a:t>Rooms  </a:t>
            </a:r>
            <a:r>
              <a:rPr lang="zh-CN" altLang="en-US" sz="1200" b="1" dirty="0" smtClean="0">
                <a:solidFill>
                  <a:srgbClr val="FF6600"/>
                </a:solidFill>
                <a:latin typeface="Tahoma" pitchFamily="34" charset="0"/>
                <a:ea typeface="黑体" pitchFamily="49" charset="-122"/>
                <a:cs typeface="Tahoma" pitchFamily="34" charset="0"/>
              </a:rPr>
              <a:t>高级</a:t>
            </a:r>
            <a:r>
              <a:rPr lang="zh-CN" altLang="en-US" sz="1200" b="1" dirty="0">
                <a:solidFill>
                  <a:srgbClr val="FF6600"/>
                </a:solidFill>
                <a:latin typeface="Tahoma" pitchFamily="34" charset="0"/>
                <a:ea typeface="黑体" pitchFamily="49" charset="-122"/>
                <a:cs typeface="Tahoma" pitchFamily="34" charset="0"/>
              </a:rPr>
              <a:t>花园房</a:t>
            </a:r>
            <a:r>
              <a:rPr lang="en-US" altLang="zh-CN" sz="1200" b="1" dirty="0">
                <a:solidFill>
                  <a:srgbClr val="FF6600"/>
                </a:solidFill>
                <a:latin typeface="Tahoma" pitchFamily="34" charset="0"/>
                <a:ea typeface="Tahoma" pitchFamily="34" charset="0"/>
                <a:cs typeface="Tahoma" pitchFamily="34" charset="0"/>
              </a:rPr>
              <a:t> </a:t>
            </a:r>
          </a:p>
          <a:p>
            <a:pPr>
              <a:spcBef>
                <a:spcPct val="20000"/>
              </a:spcBef>
              <a:buClr>
                <a:srgbClr val="FF6600"/>
              </a:buClr>
            </a:pPr>
            <a:r>
              <a:rPr lang="en-US" altLang="zh-CN" sz="1200" b="1" dirty="0">
                <a:solidFill>
                  <a:srgbClr val="3C3C3C"/>
                </a:solidFill>
                <a:latin typeface="Tahoma" pitchFamily="34" charset="0"/>
                <a:ea typeface="Tahoma" pitchFamily="34" charset="0"/>
                <a:cs typeface="Tahoma" pitchFamily="34" charset="0"/>
              </a:rPr>
              <a:t>Superior room facilities with a hot spring bath tub on the balcony with lush garden </a:t>
            </a:r>
            <a:r>
              <a:rPr lang="en-US" altLang="zh-CN" sz="1200" b="1" dirty="0" smtClean="0">
                <a:solidFill>
                  <a:srgbClr val="3C3C3C"/>
                </a:solidFill>
                <a:latin typeface="Tahoma" pitchFamily="34" charset="0"/>
                <a:ea typeface="Tahoma" pitchFamily="34" charset="0"/>
                <a:cs typeface="Tahoma" pitchFamily="34" charset="0"/>
              </a:rPr>
              <a:t>views</a:t>
            </a:r>
          </a:p>
          <a:p>
            <a:pPr>
              <a:spcBef>
                <a:spcPct val="20000"/>
              </a:spcBef>
              <a:buClr>
                <a:srgbClr val="FF6600"/>
              </a:buClr>
            </a:pPr>
            <a:r>
              <a:rPr lang="zh-CN" altLang="en-US" sz="1200" b="1" dirty="0" smtClean="0">
                <a:solidFill>
                  <a:srgbClr val="0070C0"/>
                </a:solidFill>
                <a:latin typeface="Tahoma" pitchFamily="34" charset="0"/>
                <a:ea typeface="黑体" pitchFamily="49" charset="-122"/>
                <a:cs typeface="Tahoma" pitchFamily="34" charset="0"/>
              </a:rPr>
              <a:t>尽</a:t>
            </a:r>
            <a:r>
              <a:rPr lang="zh-CN" altLang="en-US" sz="1200" b="1" dirty="0">
                <a:solidFill>
                  <a:srgbClr val="0070C0"/>
                </a:solidFill>
                <a:latin typeface="Tahoma" pitchFamily="34" charset="0"/>
                <a:ea typeface="黑体" pitchFamily="49" charset="-122"/>
                <a:cs typeface="Tahoma" pitchFamily="34" charset="0"/>
              </a:rPr>
              <a:t>赏酒店周边葱郁的园林美景，开阔的阳台设有观景温泉泡</a:t>
            </a:r>
            <a:r>
              <a:rPr lang="zh-CN" altLang="en-US" sz="1200" b="1" dirty="0" smtClean="0">
                <a:solidFill>
                  <a:srgbClr val="0070C0"/>
                </a:solidFill>
                <a:latin typeface="Tahoma" pitchFamily="34" charset="0"/>
                <a:ea typeface="黑体" pitchFamily="49" charset="-122"/>
                <a:cs typeface="Tahoma" pitchFamily="34" charset="0"/>
              </a:rPr>
              <a:t>池</a:t>
            </a:r>
            <a:endParaRPr lang="en-US" altLang="zh-CN" sz="1200" b="1" dirty="0" smtClean="0">
              <a:solidFill>
                <a:srgbClr val="0070C0"/>
              </a:solidFill>
              <a:latin typeface="Tahoma" pitchFamily="34" charset="0"/>
              <a:ea typeface="Tahoma" pitchFamily="34" charset="0"/>
              <a:cs typeface="Tahoma" pitchFamily="34" charset="0"/>
            </a:endParaRPr>
          </a:p>
          <a:p>
            <a:pPr>
              <a:spcBef>
                <a:spcPct val="20000"/>
              </a:spcBef>
              <a:buClr>
                <a:srgbClr val="FF6600"/>
              </a:buClr>
            </a:pPr>
            <a:endParaRPr lang="en-US" altLang="zh-CN" sz="800" b="1" dirty="0">
              <a:solidFill>
                <a:srgbClr val="0070C0"/>
              </a:solidFill>
              <a:latin typeface="Tahoma" pitchFamily="34" charset="0"/>
              <a:ea typeface="Tahoma" pitchFamily="34" charset="0"/>
              <a:cs typeface="Tahoma" pitchFamily="34" charset="0"/>
            </a:endParaRPr>
          </a:p>
          <a:p>
            <a:pPr>
              <a:spcBef>
                <a:spcPct val="20000"/>
              </a:spcBef>
              <a:buClr>
                <a:srgbClr val="FF6600"/>
              </a:buClr>
            </a:pPr>
            <a:r>
              <a:rPr lang="en-US" altLang="zh-CN" sz="1200" b="1" dirty="0">
                <a:solidFill>
                  <a:srgbClr val="FF6600"/>
                </a:solidFill>
                <a:latin typeface="Tahoma" pitchFamily="34" charset="0"/>
                <a:ea typeface="Tahoma" pitchFamily="34" charset="0"/>
                <a:cs typeface="Tahoma" pitchFamily="34" charset="0"/>
              </a:rPr>
              <a:t>Deluxe Pool View </a:t>
            </a:r>
            <a:r>
              <a:rPr lang="en-US" altLang="zh-CN" sz="1200" b="1" dirty="0" smtClean="0">
                <a:solidFill>
                  <a:srgbClr val="FF6600"/>
                </a:solidFill>
                <a:latin typeface="Tahoma" pitchFamily="34" charset="0"/>
                <a:ea typeface="Tahoma" pitchFamily="34" charset="0"/>
                <a:cs typeface="Tahoma" pitchFamily="34" charset="0"/>
              </a:rPr>
              <a:t>Rooms  </a:t>
            </a:r>
            <a:r>
              <a:rPr lang="zh-CN" altLang="en-US" sz="1200" b="1" dirty="0" smtClean="0">
                <a:solidFill>
                  <a:srgbClr val="FF6600"/>
                </a:solidFill>
                <a:latin typeface="Tahoma" pitchFamily="34" charset="0"/>
                <a:ea typeface="黑体" pitchFamily="49" charset="-122"/>
                <a:cs typeface="Tahoma" pitchFamily="34" charset="0"/>
              </a:rPr>
              <a:t>豪华</a:t>
            </a:r>
            <a:r>
              <a:rPr lang="zh-CN" altLang="en-US" sz="1200" b="1" dirty="0">
                <a:solidFill>
                  <a:srgbClr val="FF6600"/>
                </a:solidFill>
                <a:latin typeface="Tahoma" pitchFamily="34" charset="0"/>
                <a:ea typeface="黑体" pitchFamily="49" charset="-122"/>
                <a:cs typeface="Tahoma" pitchFamily="34" charset="0"/>
              </a:rPr>
              <a:t>池景房 </a:t>
            </a:r>
            <a:endParaRPr lang="en-US" altLang="zh-CN" sz="1200" b="1" dirty="0">
              <a:solidFill>
                <a:srgbClr val="FF6600"/>
              </a:solidFill>
              <a:latin typeface="Tahoma" pitchFamily="34" charset="0"/>
              <a:ea typeface="Tahoma" pitchFamily="34" charset="0"/>
              <a:cs typeface="Tahoma" pitchFamily="34" charset="0"/>
            </a:endParaRPr>
          </a:p>
          <a:p>
            <a:pPr>
              <a:spcBef>
                <a:spcPct val="20000"/>
              </a:spcBef>
              <a:buClr>
                <a:srgbClr val="FF6600"/>
              </a:buClr>
            </a:pPr>
            <a:r>
              <a:rPr lang="en-US" altLang="zh-CN" sz="1200" b="1" dirty="0">
                <a:solidFill>
                  <a:srgbClr val="3C3C3C"/>
                </a:solidFill>
                <a:latin typeface="Tahoma" pitchFamily="34" charset="0"/>
                <a:ea typeface="Tahoma" pitchFamily="34" charset="0"/>
                <a:cs typeface="Tahoma" pitchFamily="34" charset="0"/>
              </a:rPr>
              <a:t>Luxurious room decoration, well appointed with a hot spring bath tub on the balcony with pool </a:t>
            </a:r>
            <a:r>
              <a:rPr lang="en-US" altLang="zh-CN" sz="1200" b="1" dirty="0" smtClean="0">
                <a:solidFill>
                  <a:srgbClr val="3C3C3C"/>
                </a:solidFill>
                <a:latin typeface="Tahoma" pitchFamily="34" charset="0"/>
                <a:ea typeface="Tahoma" pitchFamily="34" charset="0"/>
                <a:cs typeface="Tahoma" pitchFamily="34" charset="0"/>
              </a:rPr>
              <a:t>views</a:t>
            </a:r>
          </a:p>
          <a:p>
            <a:pPr>
              <a:spcBef>
                <a:spcPct val="20000"/>
              </a:spcBef>
              <a:buClr>
                <a:srgbClr val="FF6600"/>
              </a:buClr>
            </a:pPr>
            <a:r>
              <a:rPr lang="zh-CN" altLang="en-US" sz="1200" b="1" dirty="0" smtClean="0">
                <a:solidFill>
                  <a:srgbClr val="0070C0"/>
                </a:solidFill>
                <a:latin typeface="Tahoma" pitchFamily="34" charset="0"/>
                <a:ea typeface="黑体" pitchFamily="49" charset="-122"/>
                <a:cs typeface="Tahoma" pitchFamily="34" charset="0"/>
              </a:rPr>
              <a:t>尽赏酒店花园美景和清澈湛蓝的泳池景观，部分房间可赏怡人海景，室内装饰温馨典雅，开阔的阳台设有观景温泉泡池</a:t>
            </a:r>
            <a:endParaRPr lang="en-US" altLang="zh-CN" sz="1200" b="1" dirty="0" smtClean="0">
              <a:solidFill>
                <a:srgbClr val="0070C0"/>
              </a:solidFill>
              <a:latin typeface="Tahoma" pitchFamily="34" charset="0"/>
              <a:ea typeface="Tahoma" pitchFamily="34" charset="0"/>
              <a:cs typeface="Tahoma" pitchFamily="34" charset="0"/>
            </a:endParaRPr>
          </a:p>
          <a:p>
            <a:pPr>
              <a:spcBef>
                <a:spcPct val="20000"/>
              </a:spcBef>
              <a:buClr>
                <a:srgbClr val="FF6600"/>
              </a:buClr>
            </a:pPr>
            <a:endParaRPr lang="en-US" altLang="zh-CN" sz="800" b="1" dirty="0">
              <a:solidFill>
                <a:srgbClr val="0070C0"/>
              </a:solidFill>
              <a:latin typeface="Tahoma" pitchFamily="34" charset="0"/>
              <a:ea typeface="Tahoma" pitchFamily="34" charset="0"/>
              <a:cs typeface="Tahoma" pitchFamily="34" charset="0"/>
            </a:endParaRPr>
          </a:p>
          <a:p>
            <a:pPr>
              <a:spcBef>
                <a:spcPct val="20000"/>
              </a:spcBef>
              <a:buClr>
                <a:srgbClr val="FF6600"/>
              </a:buClr>
            </a:pPr>
            <a:r>
              <a:rPr lang="en-US" altLang="zh-CN" sz="1200" b="1" dirty="0">
                <a:solidFill>
                  <a:srgbClr val="FF6600"/>
                </a:solidFill>
                <a:latin typeface="Tahoma" pitchFamily="34" charset="0"/>
                <a:ea typeface="Tahoma" pitchFamily="34" charset="0"/>
                <a:cs typeface="Tahoma" pitchFamily="34" charset="0"/>
              </a:rPr>
              <a:t>Deluxe Pool Access </a:t>
            </a:r>
            <a:r>
              <a:rPr lang="en-US" altLang="zh-CN" sz="1200" b="1" dirty="0" smtClean="0">
                <a:solidFill>
                  <a:srgbClr val="FF6600"/>
                </a:solidFill>
                <a:latin typeface="Tahoma" pitchFamily="34" charset="0"/>
                <a:ea typeface="Tahoma" pitchFamily="34" charset="0"/>
                <a:cs typeface="Tahoma" pitchFamily="34" charset="0"/>
              </a:rPr>
              <a:t>Room  </a:t>
            </a:r>
            <a:r>
              <a:rPr lang="zh-CN" altLang="en-US" sz="1200" b="1" dirty="0" smtClean="0">
                <a:solidFill>
                  <a:srgbClr val="FF6600"/>
                </a:solidFill>
                <a:latin typeface="Tahoma" pitchFamily="34" charset="0"/>
                <a:ea typeface="黑体" pitchFamily="49" charset="-122"/>
                <a:cs typeface="Tahoma" pitchFamily="34" charset="0"/>
              </a:rPr>
              <a:t>豪华</a:t>
            </a:r>
            <a:r>
              <a:rPr lang="zh-CN" altLang="en-US" sz="1200" b="1" dirty="0">
                <a:solidFill>
                  <a:srgbClr val="FF6600"/>
                </a:solidFill>
                <a:latin typeface="Tahoma" pitchFamily="34" charset="0"/>
                <a:ea typeface="黑体" pitchFamily="49" charset="-122"/>
                <a:cs typeface="Tahoma" pitchFamily="34" charset="0"/>
              </a:rPr>
              <a:t>池畔房 </a:t>
            </a:r>
            <a:endParaRPr lang="en-US" altLang="zh-CN" sz="1200" b="1" dirty="0" smtClean="0">
              <a:solidFill>
                <a:srgbClr val="FF6600"/>
              </a:solidFill>
              <a:latin typeface="Tahoma" pitchFamily="34" charset="0"/>
              <a:ea typeface="Tahoma" pitchFamily="34" charset="0"/>
              <a:cs typeface="Tahoma" pitchFamily="34" charset="0"/>
            </a:endParaRPr>
          </a:p>
          <a:p>
            <a:pPr>
              <a:spcBef>
                <a:spcPct val="20000"/>
              </a:spcBef>
              <a:buClr>
                <a:srgbClr val="FF6600"/>
              </a:buClr>
            </a:pPr>
            <a:r>
              <a:rPr lang="en-US" altLang="zh-CN" sz="1200" b="1" dirty="0" smtClean="0">
                <a:solidFill>
                  <a:srgbClr val="3C3C3C"/>
                </a:solidFill>
                <a:latin typeface="Tahoma" pitchFamily="34" charset="0"/>
                <a:ea typeface="Tahoma" pitchFamily="34" charset="0"/>
                <a:cs typeface="Tahoma" pitchFamily="34" charset="0"/>
              </a:rPr>
              <a:t>Get </a:t>
            </a:r>
            <a:r>
              <a:rPr lang="en-US" altLang="zh-CN" sz="1200" b="1" dirty="0">
                <a:solidFill>
                  <a:srgbClr val="3C3C3C"/>
                </a:solidFill>
                <a:latin typeface="Tahoma" pitchFamily="34" charset="0"/>
                <a:ea typeface="Tahoma" pitchFamily="34" charset="0"/>
                <a:cs typeface="Tahoma" pitchFamily="34" charset="0"/>
              </a:rPr>
              <a:t>closer to the tropical oasis in your room with a private </a:t>
            </a:r>
            <a:r>
              <a:rPr lang="en-US" altLang="zh-CN" sz="1200" b="1" dirty="0" smtClean="0">
                <a:solidFill>
                  <a:srgbClr val="3C3C3C"/>
                </a:solidFill>
                <a:latin typeface="Tahoma" pitchFamily="34" charset="0"/>
                <a:ea typeface="Tahoma" pitchFamily="34" charset="0"/>
                <a:cs typeface="Tahoma" pitchFamily="34" charset="0"/>
              </a:rPr>
              <a:t>15m</a:t>
            </a:r>
            <a:r>
              <a:rPr lang="en-US" altLang="zh-CN" sz="1200" b="1" baseline="30000" dirty="0" smtClean="0">
                <a:solidFill>
                  <a:srgbClr val="3C3C3C"/>
                </a:solidFill>
                <a:latin typeface="Tahoma" pitchFamily="34" charset="0"/>
                <a:ea typeface="Tahoma" pitchFamily="34" charset="0"/>
                <a:cs typeface="Tahoma" pitchFamily="34" charset="0"/>
              </a:rPr>
              <a:t>2</a:t>
            </a:r>
            <a:r>
              <a:rPr lang="en-US" altLang="zh-CN" sz="1200" b="1" dirty="0" smtClean="0">
                <a:solidFill>
                  <a:srgbClr val="3C3C3C"/>
                </a:solidFill>
                <a:latin typeface="Tahoma" pitchFamily="34" charset="0"/>
                <a:ea typeface="Tahoma" pitchFamily="34" charset="0"/>
                <a:cs typeface="Tahoma" pitchFamily="34" charset="0"/>
              </a:rPr>
              <a:t> outdoor </a:t>
            </a:r>
            <a:r>
              <a:rPr lang="en-US" altLang="zh-CN" sz="1200" b="1" dirty="0">
                <a:solidFill>
                  <a:srgbClr val="3C3C3C"/>
                </a:solidFill>
                <a:latin typeface="Tahoma" pitchFamily="34" charset="0"/>
                <a:ea typeface="Tahoma" pitchFamily="34" charset="0"/>
                <a:cs typeface="Tahoma" pitchFamily="34" charset="0"/>
              </a:rPr>
              <a:t>pool, enjoy a hot spring bath in the natural </a:t>
            </a:r>
            <a:r>
              <a:rPr lang="en-US" altLang="zh-CN" sz="1200" b="1" dirty="0" smtClean="0">
                <a:solidFill>
                  <a:srgbClr val="3C3C3C"/>
                </a:solidFill>
                <a:latin typeface="Tahoma" pitchFamily="34" charset="0"/>
                <a:ea typeface="Tahoma" pitchFamily="34" charset="0"/>
                <a:cs typeface="Tahoma" pitchFamily="34" charset="0"/>
              </a:rPr>
              <a:t>environment</a:t>
            </a:r>
            <a:endParaRPr lang="en-US" altLang="zh-CN" sz="1200" b="1" dirty="0">
              <a:solidFill>
                <a:srgbClr val="3C3C3C"/>
              </a:solidFill>
              <a:latin typeface="Tahoma" pitchFamily="34" charset="0"/>
              <a:ea typeface="Tahoma" pitchFamily="34" charset="0"/>
              <a:cs typeface="Tahoma" pitchFamily="34" charset="0"/>
            </a:endParaRPr>
          </a:p>
          <a:p>
            <a:pPr>
              <a:spcBef>
                <a:spcPct val="20000"/>
              </a:spcBef>
              <a:buClr>
                <a:srgbClr val="FF6600"/>
              </a:buClr>
            </a:pPr>
            <a:r>
              <a:rPr lang="zh-CN" altLang="en-US" sz="1200" b="1" dirty="0" smtClean="0">
                <a:solidFill>
                  <a:srgbClr val="0070C0"/>
                </a:solidFill>
                <a:latin typeface="Tahoma" pitchFamily="34" charset="0"/>
                <a:ea typeface="黑体" pitchFamily="49" charset="-122"/>
                <a:cs typeface="Tahoma" pitchFamily="34" charset="0"/>
              </a:rPr>
              <a:t>在葱郁园林的簇拥下，花园美景近在咫尺，除阳台温泉泡池外，开阔的户外花园附设超大专属泡池，可尽情畅享特色泡浴</a:t>
            </a:r>
            <a:endParaRPr lang="zh-CN" altLang="en-US" sz="1200" b="1" dirty="0">
              <a:solidFill>
                <a:srgbClr val="0070C0"/>
              </a:solidFill>
              <a:latin typeface="Tahoma" pitchFamily="34" charset="0"/>
              <a:ea typeface="黑体" pitchFamily="49" charset="-122"/>
              <a:cs typeface="Tahoma" pitchFamily="34" charset="0"/>
            </a:endParaRPr>
          </a:p>
        </p:txBody>
      </p:sp>
      <p:pic>
        <p:nvPicPr>
          <p:cNvPr id="7" name="图片 6" descr="19 Deluxe pool access room 豪华池畔房 专属泳池.jpg"/>
          <p:cNvPicPr>
            <a:picLocks/>
          </p:cNvPicPr>
          <p:nvPr/>
        </p:nvPicPr>
        <p:blipFill>
          <a:blip r:embed="rId3" cstate="print">
            <a:extLst>
              <a:ext uri="{28A0092B-C50C-407E-A947-70E740481C1C}">
                <a14:useLocalDpi xmlns:a14="http://schemas.microsoft.com/office/drawing/2010/main"/>
              </a:ext>
            </a:extLst>
          </a:blip>
          <a:stretch>
            <a:fillRect/>
          </a:stretch>
        </p:blipFill>
        <p:spPr>
          <a:xfrm>
            <a:off x="4643438" y="1220967"/>
            <a:ext cx="4321175" cy="2916238"/>
          </a:xfrm>
          <a:prstGeom prst="rect">
            <a:avLst/>
          </a:prstGeom>
          <a:ln>
            <a:noFill/>
          </a:ln>
          <a:effectLst>
            <a:outerShdw blurRad="292100" dist="139700" dir="2700000" algn="tl" rotWithShape="0">
              <a:srgbClr val="333333">
                <a:alpha val="65000"/>
              </a:srgbClr>
            </a:outerShdw>
          </a:effectLst>
        </p:spPr>
      </p:pic>
      <p:sp>
        <p:nvSpPr>
          <p:cNvPr id="10"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Stylish Guest Rooms &amp; </a:t>
            </a:r>
            <a:r>
              <a:rPr lang="en-US" altLang="zh-CN" sz="2400" dirty="0" smtClean="0">
                <a:solidFill>
                  <a:srgbClr val="FD5A1D"/>
                </a:solidFill>
                <a:latin typeface="Tahoma" pitchFamily="34" charset="0"/>
                <a:ea typeface="Tahoma" pitchFamily="34" charset="0"/>
                <a:cs typeface="Tahoma" pitchFamily="34" charset="0"/>
              </a:rPr>
              <a:t>Suites</a:t>
            </a:r>
          </a:p>
          <a:p>
            <a:pPr algn="ctr" eaLnBrk="1" fontAlgn="base" hangingPunct="1">
              <a:spcAft>
                <a:spcPct val="0"/>
              </a:spcAft>
            </a:pPr>
            <a:r>
              <a:rPr lang="zh-CN" altLang="en-US" sz="2400" dirty="0">
                <a:solidFill>
                  <a:srgbClr val="FD5A1D"/>
                </a:solidFill>
                <a:latin typeface="Tahoma" pitchFamily="34" charset="0"/>
                <a:ea typeface="方正黑体简体" pitchFamily="65" charset="-122"/>
              </a:rPr>
              <a:t>典雅</a:t>
            </a:r>
            <a:r>
              <a:rPr lang="zh-CN" altLang="en-US" sz="2400" dirty="0" smtClean="0">
                <a:solidFill>
                  <a:srgbClr val="FD5A1D"/>
                </a:solidFill>
                <a:latin typeface="Tahoma" pitchFamily="34" charset="0"/>
                <a:ea typeface="方正黑体简体" pitchFamily="65" charset="-122"/>
              </a:rPr>
              <a:t>客房 舒适体验</a:t>
            </a:r>
            <a:endParaRPr lang="zh-CN" altLang="en-US" sz="2400" dirty="0">
              <a:solidFill>
                <a:srgbClr val="FD5A1D"/>
              </a:solidFill>
              <a:latin typeface="Tahoma" pitchFamily="34" charset="0"/>
              <a:ea typeface="方正黑体简体" pitchFamily="65" charset="-122"/>
            </a:endParaRPr>
          </a:p>
        </p:txBody>
      </p:sp>
    </p:spTree>
    <p:extLst>
      <p:ext uri="{BB962C8B-B14F-4D97-AF65-F5344CB8AC3E}">
        <p14:creationId xmlns:p14="http://schemas.microsoft.com/office/powerpoint/2010/main" val="381358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0 Deluxe Garden Suite 豪华花园套房 客厅.jpg"/>
          <p:cNvPicPr>
            <a:picLocks/>
          </p:cNvPicPr>
          <p:nvPr/>
        </p:nvPicPr>
        <p:blipFill>
          <a:blip r:embed="rId2" cstate="print">
            <a:extLst>
              <a:ext uri="{28A0092B-C50C-407E-A947-70E740481C1C}">
                <a14:useLocalDpi xmlns:a14="http://schemas.microsoft.com/office/drawing/2010/main"/>
              </a:ext>
            </a:extLst>
          </a:blip>
          <a:srcRect/>
          <a:stretch>
            <a:fillRect/>
          </a:stretch>
        </p:blipFill>
        <p:spPr>
          <a:xfrm>
            <a:off x="179388" y="1219380"/>
            <a:ext cx="4319587" cy="2917825"/>
          </a:xfrm>
          <a:prstGeom prst="rect">
            <a:avLst/>
          </a:prstGeom>
          <a:ln>
            <a:noFill/>
          </a:ln>
          <a:effectLst>
            <a:outerShdw blurRad="292100" dist="139700" dir="2700000" algn="tl" rotWithShape="0">
              <a:srgbClr val="333333">
                <a:alpha val="65000"/>
              </a:srgbClr>
            </a:outerShdw>
          </a:effectLst>
        </p:spPr>
      </p:pic>
      <p:pic>
        <p:nvPicPr>
          <p:cNvPr id="10" name="图片 9" descr="23 Deluxe Suite 豪华套房 卧室.jpg"/>
          <p:cNvPicPr>
            <a:picLocks/>
          </p:cNvPicPr>
          <p:nvPr/>
        </p:nvPicPr>
        <p:blipFill>
          <a:blip r:embed="rId3" cstate="print">
            <a:extLst>
              <a:ext uri="{28A0092B-C50C-407E-A947-70E740481C1C}">
                <a14:useLocalDpi xmlns:a14="http://schemas.microsoft.com/office/drawing/2010/main"/>
              </a:ext>
            </a:extLst>
          </a:blip>
          <a:srcRect/>
          <a:stretch>
            <a:fillRect/>
          </a:stretch>
        </p:blipFill>
        <p:spPr>
          <a:xfrm>
            <a:off x="4643438" y="1219380"/>
            <a:ext cx="4321175" cy="2914650"/>
          </a:xfrm>
          <a:prstGeom prst="rect">
            <a:avLst/>
          </a:prstGeom>
          <a:ln>
            <a:noFill/>
          </a:ln>
          <a:effectLst>
            <a:outerShdw blurRad="292100" dist="139700" dir="2700000" algn="tl" rotWithShape="0">
              <a:srgbClr val="333333">
                <a:alpha val="65000"/>
              </a:srgbClr>
            </a:outerShdw>
          </a:effectLst>
        </p:spPr>
      </p:pic>
      <p:sp>
        <p:nvSpPr>
          <p:cNvPr id="13313" name="Rectangle 1"/>
          <p:cNvSpPr>
            <a:spLocks noChangeArrowheads="1"/>
          </p:cNvSpPr>
          <p:nvPr/>
        </p:nvSpPr>
        <p:spPr bwMode="auto">
          <a:xfrm>
            <a:off x="179387" y="4337286"/>
            <a:ext cx="8785225" cy="23821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spcBef>
                <a:spcPct val="20000"/>
              </a:spcBef>
              <a:buClr>
                <a:srgbClr val="FF6600"/>
              </a:buClr>
            </a:pPr>
            <a:r>
              <a:rPr lang="en-US" altLang="zh-CN" sz="1200" b="1" dirty="0">
                <a:solidFill>
                  <a:srgbClr val="FF6600"/>
                </a:solidFill>
                <a:latin typeface="Tahoma" pitchFamily="34" charset="0"/>
                <a:ea typeface="Tahoma" pitchFamily="34" charset="0"/>
                <a:cs typeface="Tahoma" pitchFamily="34" charset="0"/>
              </a:rPr>
              <a:t>Superior </a:t>
            </a:r>
            <a:r>
              <a:rPr lang="en-US" altLang="zh-CN" sz="1200" b="1" dirty="0" smtClean="0">
                <a:solidFill>
                  <a:srgbClr val="FF6600"/>
                </a:solidFill>
                <a:latin typeface="Tahoma" pitchFamily="34" charset="0"/>
                <a:ea typeface="Tahoma" pitchFamily="34" charset="0"/>
                <a:cs typeface="Tahoma" pitchFamily="34" charset="0"/>
              </a:rPr>
              <a:t>Suite  </a:t>
            </a:r>
            <a:r>
              <a:rPr lang="zh-CN" altLang="en-US" sz="1200" b="1" dirty="0" smtClean="0">
                <a:solidFill>
                  <a:srgbClr val="FF6600"/>
                </a:solidFill>
                <a:latin typeface="Tahoma" pitchFamily="34" charset="0"/>
                <a:ea typeface="黑体" pitchFamily="49" charset="-122"/>
                <a:cs typeface="Tahoma" pitchFamily="34" charset="0"/>
              </a:rPr>
              <a:t>高级套房</a:t>
            </a:r>
            <a:endParaRPr lang="en-US" altLang="zh-CN" sz="1200" b="1" dirty="0">
              <a:solidFill>
                <a:srgbClr val="FF6600"/>
              </a:solidFill>
              <a:latin typeface="Tahoma" pitchFamily="34" charset="0"/>
              <a:ea typeface="Tahoma" pitchFamily="34" charset="0"/>
              <a:cs typeface="Tahoma" pitchFamily="34" charset="0"/>
            </a:endParaRPr>
          </a:p>
          <a:p>
            <a:pPr>
              <a:spcBef>
                <a:spcPct val="20000"/>
              </a:spcBef>
              <a:buClr>
                <a:srgbClr val="FF6600"/>
              </a:buClr>
            </a:pPr>
            <a:r>
              <a:rPr lang="en-US" altLang="zh-CN" sz="1200" b="1" dirty="0">
                <a:solidFill>
                  <a:srgbClr val="3C3C3C"/>
                </a:solidFill>
                <a:latin typeface="Tahoma" pitchFamily="34" charset="0"/>
                <a:ea typeface="Tahoma" pitchFamily="34" charset="0"/>
                <a:cs typeface="Tahoma" pitchFamily="34" charset="0"/>
              </a:rPr>
              <a:t>Superior room including a king bedroom, a living room, a kitchen with dining table with balconies </a:t>
            </a:r>
            <a:r>
              <a:rPr lang="en-US" altLang="zh-CN" sz="1200" b="1" dirty="0" smtClean="0">
                <a:solidFill>
                  <a:srgbClr val="3C3C3C"/>
                </a:solidFill>
                <a:latin typeface="Tahoma" pitchFamily="34" charset="0"/>
                <a:ea typeface="Tahoma" pitchFamily="34" charset="0"/>
                <a:cs typeface="Tahoma" pitchFamily="34" charset="0"/>
              </a:rPr>
              <a:t>overlooking the </a:t>
            </a:r>
            <a:r>
              <a:rPr lang="en-US" altLang="zh-CN" sz="1200" b="1" dirty="0">
                <a:solidFill>
                  <a:srgbClr val="3C3C3C"/>
                </a:solidFill>
                <a:latin typeface="Tahoma" pitchFamily="34" charset="0"/>
                <a:ea typeface="Tahoma" pitchFamily="34" charset="0"/>
                <a:cs typeface="Tahoma" pitchFamily="34" charset="0"/>
              </a:rPr>
              <a:t>lush tropical gardens</a:t>
            </a:r>
          </a:p>
          <a:p>
            <a:pPr>
              <a:spcBef>
                <a:spcPct val="20000"/>
              </a:spcBef>
              <a:buClr>
                <a:srgbClr val="FF6600"/>
              </a:buClr>
            </a:pPr>
            <a:r>
              <a:rPr lang="zh-CN" altLang="en-US" sz="1200" b="1" dirty="0" smtClean="0">
                <a:solidFill>
                  <a:srgbClr val="0070C0"/>
                </a:solidFill>
                <a:latin typeface="Tahoma" pitchFamily="34" charset="0"/>
                <a:ea typeface="黑体" pitchFamily="49" charset="-122"/>
                <a:cs typeface="Tahoma" pitchFamily="34" charset="0"/>
              </a:rPr>
              <a:t>房间</a:t>
            </a:r>
            <a:r>
              <a:rPr lang="zh-CN" altLang="en-US" sz="1200" b="1" dirty="0">
                <a:solidFill>
                  <a:srgbClr val="0070C0"/>
                </a:solidFill>
                <a:latin typeface="Tahoma" pitchFamily="34" charset="0"/>
                <a:ea typeface="黑体" pitchFamily="49" charset="-122"/>
                <a:cs typeface="Tahoma" pitchFamily="34" charset="0"/>
              </a:rPr>
              <a:t>包含</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间豪华大床房、</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间独立舒适客厅，</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个用餐厅和两个开阔阳台，完善的客房设施，在享受阳台</a:t>
            </a:r>
            <a:r>
              <a:rPr lang="zh-CN" altLang="en-US" sz="1200" b="1" dirty="0" smtClean="0">
                <a:solidFill>
                  <a:srgbClr val="0070C0"/>
                </a:solidFill>
                <a:latin typeface="Tahoma" pitchFamily="34" charset="0"/>
                <a:ea typeface="黑体" pitchFamily="49" charset="-122"/>
                <a:cs typeface="Tahoma" pitchFamily="34" charset="0"/>
              </a:rPr>
              <a:t>温泉泡</a:t>
            </a:r>
            <a:r>
              <a:rPr lang="zh-CN" altLang="en-US" sz="1200" b="1" dirty="0">
                <a:solidFill>
                  <a:srgbClr val="0070C0"/>
                </a:solidFill>
                <a:latin typeface="Tahoma" pitchFamily="34" charset="0"/>
                <a:ea typeface="黑体" pitchFamily="49" charset="-122"/>
                <a:cs typeface="Tahoma" pitchFamily="34" charset="0"/>
              </a:rPr>
              <a:t>浴时可尽赏葱郁热带园林美景</a:t>
            </a:r>
          </a:p>
          <a:p>
            <a:pPr>
              <a:spcBef>
                <a:spcPct val="20000"/>
              </a:spcBef>
              <a:buClr>
                <a:srgbClr val="FF6600"/>
              </a:buClr>
            </a:pPr>
            <a:endParaRPr lang="zh-CN" altLang="en-US" sz="1200" b="1" dirty="0">
              <a:solidFill>
                <a:srgbClr val="FF6600"/>
              </a:solidFill>
              <a:latin typeface="Tahoma" pitchFamily="34" charset="0"/>
              <a:ea typeface="黑体" pitchFamily="49" charset="-122"/>
              <a:cs typeface="Tahoma" pitchFamily="34" charset="0"/>
            </a:endParaRPr>
          </a:p>
          <a:p>
            <a:pPr>
              <a:spcBef>
                <a:spcPct val="20000"/>
              </a:spcBef>
              <a:buClr>
                <a:srgbClr val="FF6600"/>
              </a:buClr>
            </a:pPr>
            <a:r>
              <a:rPr lang="en-US" altLang="zh-CN" sz="1200" b="1" dirty="0">
                <a:solidFill>
                  <a:srgbClr val="FF6600"/>
                </a:solidFill>
                <a:latin typeface="Tahoma" pitchFamily="34" charset="0"/>
                <a:ea typeface="Tahoma" pitchFamily="34" charset="0"/>
                <a:cs typeface="Tahoma" pitchFamily="34" charset="0"/>
              </a:rPr>
              <a:t>Deluxe </a:t>
            </a:r>
            <a:r>
              <a:rPr lang="en-US" altLang="zh-CN" sz="1200" b="1" dirty="0" smtClean="0">
                <a:solidFill>
                  <a:srgbClr val="FF6600"/>
                </a:solidFill>
                <a:latin typeface="Tahoma" pitchFamily="34" charset="0"/>
                <a:ea typeface="Tahoma" pitchFamily="34" charset="0"/>
                <a:cs typeface="Tahoma" pitchFamily="34" charset="0"/>
              </a:rPr>
              <a:t>Suite  </a:t>
            </a:r>
            <a:r>
              <a:rPr lang="zh-CN" altLang="en-US" sz="1200" b="1" dirty="0" smtClean="0">
                <a:solidFill>
                  <a:srgbClr val="FF6600"/>
                </a:solidFill>
                <a:latin typeface="Tahoma" pitchFamily="34" charset="0"/>
                <a:ea typeface="黑体" pitchFamily="49" charset="-122"/>
                <a:cs typeface="Tahoma" pitchFamily="34" charset="0"/>
              </a:rPr>
              <a:t>豪华套房</a:t>
            </a:r>
            <a:endParaRPr lang="en-US" altLang="zh-CN" sz="1200" b="1" dirty="0">
              <a:solidFill>
                <a:srgbClr val="FF6600"/>
              </a:solidFill>
              <a:latin typeface="Tahoma" pitchFamily="34" charset="0"/>
              <a:ea typeface="Tahoma" pitchFamily="34" charset="0"/>
              <a:cs typeface="Tahoma" pitchFamily="34" charset="0"/>
            </a:endParaRPr>
          </a:p>
          <a:p>
            <a:pPr>
              <a:spcBef>
                <a:spcPct val="20000"/>
              </a:spcBef>
              <a:buClr>
                <a:srgbClr val="FF6600"/>
              </a:buClr>
            </a:pPr>
            <a:r>
              <a:rPr lang="en-US" altLang="zh-CN" sz="1200" b="1" dirty="0">
                <a:solidFill>
                  <a:srgbClr val="3C3C3C"/>
                </a:solidFill>
                <a:latin typeface="Tahoma" pitchFamily="34" charset="0"/>
                <a:ea typeface="Tahoma" pitchFamily="34" charset="0"/>
                <a:cs typeface="Tahoma" pitchFamily="34" charset="0"/>
              </a:rPr>
              <a:t>Deluxe room including king bedroom, spacious living room, kitchen /dining room , well appointed with </a:t>
            </a:r>
            <a:r>
              <a:rPr lang="en-US" altLang="zh-CN" sz="1200" b="1" dirty="0" smtClean="0">
                <a:solidFill>
                  <a:srgbClr val="3C3C3C"/>
                </a:solidFill>
                <a:latin typeface="Tahoma" pitchFamily="34" charset="0"/>
                <a:ea typeface="Tahoma" pitchFamily="34" charset="0"/>
                <a:cs typeface="Tahoma" pitchFamily="34" charset="0"/>
              </a:rPr>
              <a:t>DVD player</a:t>
            </a:r>
            <a:r>
              <a:rPr lang="en-US" altLang="zh-CN" sz="1200" b="1" dirty="0">
                <a:solidFill>
                  <a:srgbClr val="3C3C3C"/>
                </a:solidFill>
                <a:latin typeface="Tahoma" pitchFamily="34" charset="0"/>
                <a:ea typeface="Tahoma" pitchFamily="34" charset="0"/>
                <a:cs typeface="Tahoma" pitchFamily="34" charset="0"/>
              </a:rPr>
              <a:t>, coffee machine with balconies overlooking the lush tropical gardens and swimming pool.</a:t>
            </a:r>
          </a:p>
          <a:p>
            <a:pPr>
              <a:spcBef>
                <a:spcPct val="20000"/>
              </a:spcBef>
              <a:buClr>
                <a:srgbClr val="FF6600"/>
              </a:buClr>
            </a:pPr>
            <a:r>
              <a:rPr lang="zh-CN" altLang="en-US" sz="1200" b="1" dirty="0" smtClean="0">
                <a:solidFill>
                  <a:srgbClr val="0070C0"/>
                </a:solidFill>
                <a:latin typeface="Tahoma" pitchFamily="34" charset="0"/>
                <a:ea typeface="黑体" pitchFamily="49" charset="-122"/>
                <a:cs typeface="Tahoma" pitchFamily="34" charset="0"/>
              </a:rPr>
              <a:t>房间</a:t>
            </a:r>
            <a:r>
              <a:rPr lang="zh-CN" altLang="en-US" sz="1200" b="1" dirty="0">
                <a:solidFill>
                  <a:srgbClr val="0070C0"/>
                </a:solidFill>
                <a:latin typeface="Tahoma" pitchFamily="34" charset="0"/>
                <a:ea typeface="黑体" pitchFamily="49" charset="-122"/>
                <a:cs typeface="Tahoma" pitchFamily="34" charset="0"/>
              </a:rPr>
              <a:t>包含</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个豪华大床房、</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间舒适客厅， </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个用餐厅和两个开阔阳台，温馨周到的客房设施配有</a:t>
            </a:r>
            <a:r>
              <a:rPr lang="en-US" altLang="zh-CN" sz="1200" b="1" dirty="0">
                <a:solidFill>
                  <a:srgbClr val="0070C0"/>
                </a:solidFill>
                <a:latin typeface="Tahoma" pitchFamily="34" charset="0"/>
                <a:ea typeface="Tahoma" pitchFamily="34" charset="0"/>
                <a:cs typeface="Tahoma" pitchFamily="34" charset="0"/>
              </a:rPr>
              <a:t>DVD</a:t>
            </a:r>
            <a:r>
              <a:rPr lang="zh-CN" altLang="en-US" sz="1200" b="1" dirty="0" smtClean="0">
                <a:solidFill>
                  <a:srgbClr val="0070C0"/>
                </a:solidFill>
                <a:latin typeface="Tahoma" pitchFamily="34" charset="0"/>
                <a:ea typeface="黑体" pitchFamily="49" charset="-122"/>
                <a:cs typeface="Tahoma" pitchFamily="34" charset="0"/>
              </a:rPr>
              <a:t>影碟机和</a:t>
            </a:r>
            <a:r>
              <a:rPr lang="zh-CN" altLang="en-US" sz="1200" b="1" dirty="0">
                <a:solidFill>
                  <a:srgbClr val="0070C0"/>
                </a:solidFill>
                <a:latin typeface="Tahoma" pitchFamily="34" charset="0"/>
                <a:ea typeface="黑体" pitchFamily="49" charset="-122"/>
                <a:cs typeface="Tahoma" pitchFamily="34" charset="0"/>
              </a:rPr>
              <a:t>咖啡机，在享受阳台温泉泡浴时可尽赏热带园林美景或湛蓝泳池景观</a:t>
            </a:r>
          </a:p>
        </p:txBody>
      </p:sp>
      <p:sp>
        <p:nvSpPr>
          <p:cNvPr id="11"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Stylish Guest Rooms &amp; </a:t>
            </a:r>
            <a:r>
              <a:rPr lang="en-US" altLang="zh-CN" sz="2400" dirty="0" smtClean="0">
                <a:solidFill>
                  <a:srgbClr val="FD5A1D"/>
                </a:solidFill>
                <a:latin typeface="Tahoma" pitchFamily="34" charset="0"/>
                <a:ea typeface="Tahoma" pitchFamily="34" charset="0"/>
                <a:cs typeface="Tahoma" pitchFamily="34" charset="0"/>
              </a:rPr>
              <a:t>Suites</a:t>
            </a:r>
          </a:p>
          <a:p>
            <a:pPr algn="ctr" eaLnBrk="1" fontAlgn="base" hangingPunct="1">
              <a:spcAft>
                <a:spcPct val="0"/>
              </a:spcAft>
            </a:pPr>
            <a:r>
              <a:rPr lang="zh-CN" altLang="en-US" sz="2400" dirty="0">
                <a:solidFill>
                  <a:srgbClr val="FD5A1D"/>
                </a:solidFill>
                <a:latin typeface="Tahoma" pitchFamily="34" charset="0"/>
                <a:ea typeface="方正黑体简体" pitchFamily="65" charset="-122"/>
              </a:rPr>
              <a:t>典雅</a:t>
            </a:r>
            <a:r>
              <a:rPr lang="zh-CN" altLang="en-US" sz="2400" dirty="0" smtClean="0">
                <a:solidFill>
                  <a:srgbClr val="FD5A1D"/>
                </a:solidFill>
                <a:latin typeface="Tahoma" pitchFamily="34" charset="0"/>
                <a:ea typeface="方正黑体简体" pitchFamily="65" charset="-122"/>
              </a:rPr>
              <a:t>客房 舒适体验</a:t>
            </a:r>
            <a:endParaRPr lang="zh-CN" altLang="en-US" sz="2400" dirty="0">
              <a:solidFill>
                <a:srgbClr val="FD5A1D"/>
              </a:solidFill>
              <a:latin typeface="Tahoma" pitchFamily="34" charset="0"/>
              <a:ea typeface="方正黑体简体" pitchFamily="65" charset="-122"/>
            </a:endParaRPr>
          </a:p>
        </p:txBody>
      </p:sp>
    </p:spTree>
    <p:extLst>
      <p:ext uri="{BB962C8B-B14F-4D97-AF65-F5344CB8AC3E}">
        <p14:creationId xmlns:p14="http://schemas.microsoft.com/office/powerpoint/2010/main" val="150941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21 Deluxe Garden Suite 豪华花园套房 海景阳台.jpg"/>
          <p:cNvPicPr>
            <a:picLocks/>
          </p:cNvPicPr>
          <p:nvPr/>
        </p:nvPicPr>
        <p:blipFill>
          <a:blip r:embed="rId2" cstate="print">
            <a:extLst>
              <a:ext uri="{28A0092B-C50C-407E-A947-70E740481C1C}">
                <a14:useLocalDpi xmlns:a14="http://schemas.microsoft.com/office/drawing/2010/main"/>
              </a:ext>
            </a:extLst>
          </a:blip>
          <a:stretch>
            <a:fillRect/>
          </a:stretch>
        </p:blipFill>
        <p:spPr>
          <a:xfrm>
            <a:off x="4643438" y="1234908"/>
            <a:ext cx="4321175" cy="2916237"/>
          </a:xfrm>
          <a:prstGeom prst="rect">
            <a:avLst/>
          </a:prstGeom>
          <a:ln>
            <a:noFill/>
          </a:ln>
          <a:effectLst>
            <a:outerShdw blurRad="292100" dist="139700" dir="2700000" algn="tl" rotWithShape="0">
              <a:srgbClr val="333333">
                <a:alpha val="65000"/>
              </a:srgbClr>
            </a:outerShdw>
          </a:effectLst>
        </p:spPr>
      </p:pic>
      <p:pic>
        <p:nvPicPr>
          <p:cNvPr id="7" name="图片 6" descr="13.family suite bedroom 家庭套房 卧室.jpg"/>
          <p:cNvPicPr>
            <a:picLocks/>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388" y="1226022"/>
            <a:ext cx="4321175" cy="2916238"/>
          </a:xfrm>
          <a:prstGeom prst="rect">
            <a:avLst/>
          </a:prstGeom>
          <a:ln>
            <a:noFill/>
          </a:ln>
          <a:effectLst>
            <a:outerShdw blurRad="292100" dist="139700" dir="2700000" algn="tl" rotWithShape="0">
              <a:srgbClr val="333333">
                <a:alpha val="65000"/>
              </a:srgbClr>
            </a:outerShdw>
          </a:effectLst>
        </p:spPr>
      </p:pic>
      <p:sp>
        <p:nvSpPr>
          <p:cNvPr id="13313" name="Rectangle 1"/>
          <p:cNvSpPr>
            <a:spLocks noChangeArrowheads="1"/>
          </p:cNvSpPr>
          <p:nvPr/>
        </p:nvSpPr>
        <p:spPr bwMode="auto">
          <a:xfrm>
            <a:off x="179387" y="4318819"/>
            <a:ext cx="8785225" cy="24191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spcBef>
                <a:spcPct val="20000"/>
              </a:spcBef>
              <a:buClr>
                <a:srgbClr val="FF6600"/>
              </a:buClr>
            </a:pPr>
            <a:r>
              <a:rPr lang="en-US" altLang="zh-CN" sz="1200" b="1" dirty="0">
                <a:solidFill>
                  <a:srgbClr val="FF6600"/>
                </a:solidFill>
                <a:latin typeface="Tahoma" pitchFamily="34" charset="0"/>
                <a:ea typeface="Tahoma" pitchFamily="34" charset="0"/>
                <a:cs typeface="Tahoma" pitchFamily="34" charset="0"/>
              </a:rPr>
              <a:t>Deluxe Garden </a:t>
            </a:r>
            <a:r>
              <a:rPr lang="en-US" altLang="zh-CN" sz="1200" b="1" dirty="0" smtClean="0">
                <a:solidFill>
                  <a:srgbClr val="FF6600"/>
                </a:solidFill>
                <a:latin typeface="Tahoma" pitchFamily="34" charset="0"/>
                <a:ea typeface="Tahoma" pitchFamily="34" charset="0"/>
                <a:cs typeface="Tahoma" pitchFamily="34" charset="0"/>
              </a:rPr>
              <a:t>Suite  </a:t>
            </a:r>
            <a:r>
              <a:rPr lang="zh-CN" altLang="en-US" sz="1200" b="1" dirty="0" smtClean="0">
                <a:solidFill>
                  <a:srgbClr val="FF6600"/>
                </a:solidFill>
                <a:latin typeface="Tahoma" pitchFamily="34" charset="0"/>
                <a:ea typeface="黑体" pitchFamily="49" charset="-122"/>
                <a:cs typeface="Tahoma" pitchFamily="34" charset="0"/>
              </a:rPr>
              <a:t>豪华</a:t>
            </a:r>
            <a:r>
              <a:rPr lang="zh-CN" altLang="en-US" sz="1200" b="1" dirty="0">
                <a:solidFill>
                  <a:srgbClr val="FF6600"/>
                </a:solidFill>
                <a:latin typeface="Tahoma" pitchFamily="34" charset="0"/>
                <a:ea typeface="黑体" pitchFamily="49" charset="-122"/>
                <a:cs typeface="Tahoma" pitchFamily="34" charset="0"/>
              </a:rPr>
              <a:t>花园套房 </a:t>
            </a:r>
            <a:endParaRPr lang="en-US" altLang="zh-CN" sz="1200" b="1" dirty="0">
              <a:solidFill>
                <a:srgbClr val="FF6600"/>
              </a:solidFill>
              <a:latin typeface="Tahoma" pitchFamily="34" charset="0"/>
              <a:ea typeface="Tahoma" pitchFamily="34" charset="0"/>
              <a:cs typeface="Tahoma" pitchFamily="34" charset="0"/>
            </a:endParaRPr>
          </a:p>
          <a:p>
            <a:pPr>
              <a:spcBef>
                <a:spcPct val="20000"/>
              </a:spcBef>
              <a:buClr>
                <a:srgbClr val="FF6600"/>
              </a:buClr>
            </a:pPr>
            <a:r>
              <a:rPr lang="en-US" altLang="zh-CN" sz="1200" b="1" dirty="0">
                <a:solidFill>
                  <a:srgbClr val="3C3C3C"/>
                </a:solidFill>
                <a:latin typeface="Tahoma" pitchFamily="34" charset="0"/>
                <a:ea typeface="Tahoma" pitchFamily="34" charset="0"/>
                <a:cs typeface="Tahoma" pitchFamily="34" charset="0"/>
              </a:rPr>
              <a:t>Deluxe room space including a king bedroom, a living room and dinning area, private open air garden </a:t>
            </a:r>
            <a:r>
              <a:rPr lang="en-US" altLang="zh-CN" sz="1200" b="1" dirty="0" smtClean="0">
                <a:solidFill>
                  <a:srgbClr val="3C3C3C"/>
                </a:solidFill>
                <a:latin typeface="Tahoma" pitchFamily="34" charset="0"/>
                <a:ea typeface="Tahoma" pitchFamily="34" charset="0"/>
                <a:cs typeface="Tahoma" pitchFamily="34" charset="0"/>
              </a:rPr>
              <a:t>balcony with </a:t>
            </a:r>
            <a:r>
              <a:rPr lang="en-US" altLang="zh-CN" sz="1200" b="1" dirty="0">
                <a:solidFill>
                  <a:srgbClr val="3C3C3C"/>
                </a:solidFill>
                <a:latin typeface="Tahoma" pitchFamily="34" charset="0"/>
                <a:ea typeface="Tahoma" pitchFamily="34" charset="0"/>
                <a:cs typeface="Tahoma" pitchFamily="34" charset="0"/>
              </a:rPr>
              <a:t>Jacuzzi bathtub and Spa bed, enjoy the views of lush garden and Longmu Bay </a:t>
            </a:r>
          </a:p>
          <a:p>
            <a:pPr>
              <a:spcBef>
                <a:spcPct val="20000"/>
              </a:spcBef>
              <a:buClr>
                <a:srgbClr val="FF6600"/>
              </a:buClr>
            </a:pPr>
            <a:r>
              <a:rPr lang="zh-CN" altLang="en-US" sz="1200" b="1" dirty="0" smtClean="0">
                <a:solidFill>
                  <a:srgbClr val="0070C0"/>
                </a:solidFill>
                <a:latin typeface="Tahoma" pitchFamily="34" charset="0"/>
                <a:ea typeface="黑体" pitchFamily="49" charset="-122"/>
                <a:cs typeface="Tahoma" pitchFamily="34" charset="0"/>
              </a:rPr>
              <a:t>客房</a:t>
            </a:r>
            <a:r>
              <a:rPr lang="zh-CN" altLang="en-US" sz="1200" b="1" dirty="0">
                <a:solidFill>
                  <a:srgbClr val="0070C0"/>
                </a:solidFill>
                <a:latin typeface="Tahoma" pitchFamily="34" charset="0"/>
                <a:ea typeface="黑体" pitchFamily="49" charset="-122"/>
                <a:cs typeface="Tahoma" pitchFamily="34" charset="0"/>
              </a:rPr>
              <a:t>包含</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个豪华大床房、</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个舒适客厅和</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个私属户外花园，开阔阳台设有冲浪浴缸和</a:t>
            </a:r>
            <a:r>
              <a:rPr lang="en-US" altLang="zh-CN" sz="1200" b="1" dirty="0">
                <a:solidFill>
                  <a:srgbClr val="0070C0"/>
                </a:solidFill>
                <a:latin typeface="Tahoma" pitchFamily="34" charset="0"/>
                <a:ea typeface="Tahoma" pitchFamily="34" charset="0"/>
                <a:cs typeface="Tahoma" pitchFamily="34" charset="0"/>
              </a:rPr>
              <a:t>SPA</a:t>
            </a:r>
            <a:r>
              <a:rPr lang="zh-CN" altLang="en-US" sz="1200" b="1" dirty="0">
                <a:solidFill>
                  <a:srgbClr val="0070C0"/>
                </a:solidFill>
                <a:latin typeface="Tahoma" pitchFamily="34" charset="0"/>
                <a:ea typeface="黑体" pitchFamily="49" charset="-122"/>
                <a:cs typeface="Tahoma" pitchFamily="34" charset="0"/>
              </a:rPr>
              <a:t>按摩椅，可在</a:t>
            </a:r>
            <a:r>
              <a:rPr lang="zh-CN" altLang="en-US" sz="1200" b="1" dirty="0" smtClean="0">
                <a:solidFill>
                  <a:srgbClr val="0070C0"/>
                </a:solidFill>
                <a:latin typeface="Tahoma" pitchFamily="34" charset="0"/>
                <a:ea typeface="黑体" pitchFamily="49" charset="-122"/>
                <a:cs typeface="Tahoma" pitchFamily="34" charset="0"/>
              </a:rPr>
              <a:t>房间专</a:t>
            </a:r>
            <a:r>
              <a:rPr lang="zh-CN" altLang="en-US" sz="1200" b="1" dirty="0">
                <a:solidFill>
                  <a:srgbClr val="0070C0"/>
                </a:solidFill>
                <a:latin typeface="Tahoma" pitchFamily="34" charset="0"/>
                <a:ea typeface="黑体" pitchFamily="49" charset="-122"/>
                <a:cs typeface="Tahoma" pitchFamily="34" charset="0"/>
              </a:rPr>
              <a:t>享极致水疗呵护，尽赏热带园林美景和龙沐湾怡人海岸线</a:t>
            </a:r>
          </a:p>
          <a:p>
            <a:pPr>
              <a:spcBef>
                <a:spcPct val="20000"/>
              </a:spcBef>
              <a:buClr>
                <a:srgbClr val="FF6600"/>
              </a:buClr>
            </a:pPr>
            <a:endParaRPr lang="zh-CN" altLang="en-US" sz="1200" b="1" dirty="0">
              <a:solidFill>
                <a:srgbClr val="FF6600"/>
              </a:solidFill>
              <a:latin typeface="Tahoma" pitchFamily="34" charset="0"/>
              <a:ea typeface="黑体" pitchFamily="49" charset="-122"/>
              <a:cs typeface="Tahoma" pitchFamily="34" charset="0"/>
            </a:endParaRPr>
          </a:p>
          <a:p>
            <a:pPr>
              <a:spcBef>
                <a:spcPct val="20000"/>
              </a:spcBef>
              <a:buClr>
                <a:srgbClr val="FF6600"/>
              </a:buClr>
            </a:pPr>
            <a:r>
              <a:rPr lang="en-US" altLang="zh-CN" sz="1200" b="1" dirty="0">
                <a:solidFill>
                  <a:srgbClr val="FF6600"/>
                </a:solidFill>
                <a:latin typeface="Tahoma" pitchFamily="34" charset="0"/>
                <a:ea typeface="Tahoma" pitchFamily="34" charset="0"/>
                <a:cs typeface="Tahoma" pitchFamily="34" charset="0"/>
              </a:rPr>
              <a:t>Deluxe Family </a:t>
            </a:r>
            <a:r>
              <a:rPr lang="en-US" altLang="zh-CN" sz="1200" b="1" dirty="0" smtClean="0">
                <a:solidFill>
                  <a:srgbClr val="FF6600"/>
                </a:solidFill>
                <a:latin typeface="Tahoma" pitchFamily="34" charset="0"/>
                <a:ea typeface="Tahoma" pitchFamily="34" charset="0"/>
                <a:cs typeface="Tahoma" pitchFamily="34" charset="0"/>
              </a:rPr>
              <a:t>Suite  </a:t>
            </a:r>
            <a:r>
              <a:rPr lang="zh-CN" altLang="en-US" sz="1200" b="1" dirty="0" smtClean="0">
                <a:solidFill>
                  <a:srgbClr val="FF6600"/>
                </a:solidFill>
                <a:latin typeface="Tahoma" pitchFamily="34" charset="0"/>
                <a:ea typeface="黑体" pitchFamily="49" charset="-122"/>
                <a:cs typeface="Tahoma" pitchFamily="34" charset="0"/>
              </a:rPr>
              <a:t>豪华</a:t>
            </a:r>
            <a:r>
              <a:rPr lang="zh-CN" altLang="en-US" sz="1200" b="1" dirty="0">
                <a:solidFill>
                  <a:srgbClr val="FF6600"/>
                </a:solidFill>
                <a:latin typeface="Tahoma" pitchFamily="34" charset="0"/>
                <a:ea typeface="黑体" pitchFamily="49" charset="-122"/>
                <a:cs typeface="Tahoma" pitchFamily="34" charset="0"/>
              </a:rPr>
              <a:t>家庭</a:t>
            </a:r>
            <a:r>
              <a:rPr lang="zh-CN" altLang="en-US" sz="1200" b="1" dirty="0" smtClean="0">
                <a:solidFill>
                  <a:srgbClr val="FF6600"/>
                </a:solidFill>
                <a:latin typeface="Tahoma" pitchFamily="34" charset="0"/>
                <a:ea typeface="黑体" pitchFamily="49" charset="-122"/>
                <a:cs typeface="Tahoma" pitchFamily="34" charset="0"/>
              </a:rPr>
              <a:t>套房</a:t>
            </a:r>
            <a:endParaRPr lang="en-US" altLang="zh-CN" sz="1200" b="1" dirty="0">
              <a:solidFill>
                <a:srgbClr val="FF6600"/>
              </a:solidFill>
              <a:latin typeface="Tahoma" pitchFamily="34" charset="0"/>
              <a:ea typeface="Tahoma" pitchFamily="34" charset="0"/>
              <a:cs typeface="Tahoma" pitchFamily="34" charset="0"/>
            </a:endParaRPr>
          </a:p>
          <a:p>
            <a:pPr>
              <a:spcBef>
                <a:spcPct val="20000"/>
              </a:spcBef>
              <a:buClr>
                <a:srgbClr val="FF6600"/>
              </a:buClr>
            </a:pPr>
            <a:r>
              <a:rPr lang="en-US" altLang="zh-CN" sz="1200" b="1" dirty="0">
                <a:solidFill>
                  <a:srgbClr val="3C3C3C"/>
                </a:solidFill>
                <a:latin typeface="Tahoma" pitchFamily="34" charset="0"/>
                <a:ea typeface="Tahoma" pitchFamily="34" charset="0"/>
                <a:cs typeface="Tahoma" pitchFamily="34" charset="0"/>
              </a:rPr>
              <a:t>Spacious duplex including 1 king bedroom and 1 twin bedroom, living room, reading room, </a:t>
            </a:r>
            <a:r>
              <a:rPr lang="en-US" altLang="zh-CN" sz="1200" b="1" dirty="0" smtClean="0">
                <a:solidFill>
                  <a:srgbClr val="3C3C3C"/>
                </a:solidFill>
                <a:latin typeface="Tahoma" pitchFamily="34" charset="0"/>
                <a:ea typeface="Tahoma" pitchFamily="34" charset="0"/>
                <a:cs typeface="Tahoma" pitchFamily="34" charset="0"/>
              </a:rPr>
              <a:t>dining area</a:t>
            </a:r>
            <a:r>
              <a:rPr lang="en-US" altLang="zh-CN" sz="1200" b="1" dirty="0">
                <a:solidFill>
                  <a:srgbClr val="3C3C3C"/>
                </a:solidFill>
                <a:latin typeface="Tahoma" pitchFamily="34" charset="0"/>
                <a:ea typeface="Tahoma" pitchFamily="34" charset="0"/>
                <a:cs typeface="Tahoma" pitchFamily="34" charset="0"/>
              </a:rPr>
              <a:t>, and a large balcony overlooking the Longmu Bay view - the best place for private parties</a:t>
            </a:r>
          </a:p>
          <a:p>
            <a:pPr>
              <a:spcBef>
                <a:spcPct val="20000"/>
              </a:spcBef>
              <a:buClr>
                <a:srgbClr val="FF6600"/>
              </a:buClr>
            </a:pPr>
            <a:r>
              <a:rPr lang="zh-CN" altLang="en-US" sz="1200" b="1" dirty="0" smtClean="0">
                <a:solidFill>
                  <a:srgbClr val="0070C0"/>
                </a:solidFill>
                <a:latin typeface="Tahoma" pitchFamily="34" charset="0"/>
                <a:ea typeface="黑体" pitchFamily="49" charset="-122"/>
                <a:cs typeface="Tahoma" pitchFamily="34" charset="0"/>
              </a:rPr>
              <a:t>客房</a:t>
            </a:r>
            <a:r>
              <a:rPr lang="zh-CN" altLang="en-US" sz="1200" b="1" dirty="0">
                <a:solidFill>
                  <a:srgbClr val="0070C0"/>
                </a:solidFill>
                <a:latin typeface="Tahoma" pitchFamily="34" charset="0"/>
                <a:ea typeface="黑体" pitchFamily="49" charset="-122"/>
                <a:cs typeface="Tahoma" pitchFamily="34" charset="0"/>
              </a:rPr>
              <a:t>包含</a:t>
            </a:r>
            <a:r>
              <a:rPr lang="en-US" altLang="zh-CN" sz="1200" b="1" dirty="0">
                <a:solidFill>
                  <a:srgbClr val="0070C0"/>
                </a:solidFill>
                <a:latin typeface="Tahoma" pitchFamily="34" charset="0"/>
                <a:ea typeface="Tahoma" pitchFamily="34" charset="0"/>
                <a:cs typeface="Tahoma" pitchFamily="34" charset="0"/>
              </a:rPr>
              <a:t>2</a:t>
            </a:r>
            <a:r>
              <a:rPr lang="zh-CN" altLang="en-US" sz="1200" b="1" dirty="0">
                <a:solidFill>
                  <a:srgbClr val="0070C0"/>
                </a:solidFill>
                <a:latin typeface="Tahoma" pitchFamily="34" charset="0"/>
                <a:ea typeface="黑体" pitchFamily="49" charset="-122"/>
                <a:cs typeface="Tahoma" pitchFamily="34" charset="0"/>
              </a:rPr>
              <a:t>个豪华卧室</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双</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大</a:t>
            </a:r>
            <a:r>
              <a:rPr lang="en-US" altLang="zh-CN" sz="1200" b="1" dirty="0">
                <a:solidFill>
                  <a:srgbClr val="0070C0"/>
                </a:solidFill>
                <a:latin typeface="Tahoma" pitchFamily="34" charset="0"/>
                <a:ea typeface="Tahoma" pitchFamily="34" charset="0"/>
                <a:cs typeface="Tahoma" pitchFamily="34" charset="0"/>
              </a:rPr>
              <a:t>)</a:t>
            </a:r>
            <a:r>
              <a:rPr lang="zh-CN" altLang="en-US" sz="1200" b="1" dirty="0">
                <a:solidFill>
                  <a:srgbClr val="0070C0"/>
                </a:solidFill>
                <a:latin typeface="Tahoma" pitchFamily="34" charset="0"/>
                <a:ea typeface="黑体" pitchFamily="49" charset="-122"/>
                <a:cs typeface="Tahoma" pitchFamily="34" charset="0"/>
              </a:rPr>
              <a:t>，</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间舒适客厅、</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个用餐厅和</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间书房，适合您与家人共度温馨的天伦时光</a:t>
            </a:r>
            <a:r>
              <a:rPr lang="zh-CN" altLang="en-US" sz="1200" b="1" dirty="0" smtClean="0">
                <a:solidFill>
                  <a:srgbClr val="0070C0"/>
                </a:solidFill>
                <a:latin typeface="Tahoma" pitchFamily="34" charset="0"/>
                <a:ea typeface="黑体" pitchFamily="49" charset="-122"/>
                <a:cs typeface="Tahoma" pitchFamily="34" charset="0"/>
              </a:rPr>
              <a:t>，亦或</a:t>
            </a:r>
            <a:r>
              <a:rPr lang="zh-CN" altLang="en-US" sz="1200" b="1" dirty="0">
                <a:solidFill>
                  <a:srgbClr val="0070C0"/>
                </a:solidFill>
                <a:latin typeface="Tahoma" pitchFamily="34" charset="0"/>
                <a:ea typeface="黑体" pitchFamily="49" charset="-122"/>
                <a:cs typeface="Tahoma" pitchFamily="34" charset="0"/>
              </a:rPr>
              <a:t>是和好友们欢聚在超大户外花园露台举办主题派对，尽赏热带园林美景和龙沐湾怡人海岸线</a:t>
            </a:r>
          </a:p>
        </p:txBody>
      </p:sp>
      <p:sp>
        <p:nvSpPr>
          <p:cNvPr id="8"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Stylish Guest Rooms &amp; </a:t>
            </a:r>
            <a:r>
              <a:rPr lang="en-US" altLang="zh-CN" sz="2400" dirty="0" smtClean="0">
                <a:solidFill>
                  <a:srgbClr val="FD5A1D"/>
                </a:solidFill>
                <a:latin typeface="Tahoma" pitchFamily="34" charset="0"/>
                <a:ea typeface="Tahoma" pitchFamily="34" charset="0"/>
                <a:cs typeface="Tahoma" pitchFamily="34" charset="0"/>
              </a:rPr>
              <a:t>Suites</a:t>
            </a:r>
          </a:p>
          <a:p>
            <a:pPr algn="ctr" eaLnBrk="1" fontAlgn="base" hangingPunct="1">
              <a:spcAft>
                <a:spcPct val="0"/>
              </a:spcAft>
            </a:pPr>
            <a:r>
              <a:rPr lang="zh-CN" altLang="en-US" sz="2400" dirty="0">
                <a:solidFill>
                  <a:srgbClr val="FD5A1D"/>
                </a:solidFill>
                <a:latin typeface="Tahoma" pitchFamily="34" charset="0"/>
                <a:ea typeface="方正黑体简体" pitchFamily="65" charset="-122"/>
              </a:rPr>
              <a:t>典雅</a:t>
            </a:r>
            <a:r>
              <a:rPr lang="zh-CN" altLang="en-US" sz="2400" dirty="0" smtClean="0">
                <a:solidFill>
                  <a:srgbClr val="FD5A1D"/>
                </a:solidFill>
                <a:latin typeface="Tahoma" pitchFamily="34" charset="0"/>
                <a:ea typeface="方正黑体简体" pitchFamily="65" charset="-122"/>
              </a:rPr>
              <a:t>客房 舒适体验</a:t>
            </a:r>
            <a:endParaRPr lang="zh-CN" altLang="en-US" sz="2400" dirty="0">
              <a:solidFill>
                <a:srgbClr val="FD5A1D"/>
              </a:solidFill>
              <a:latin typeface="Tahoma" pitchFamily="34" charset="0"/>
              <a:ea typeface="方正黑体简体" pitchFamily="65" charset="-122"/>
            </a:endParaRPr>
          </a:p>
        </p:txBody>
      </p:sp>
    </p:spTree>
    <p:extLst>
      <p:ext uri="{BB962C8B-B14F-4D97-AF65-F5344CB8AC3E}">
        <p14:creationId xmlns:p14="http://schemas.microsoft.com/office/powerpoint/2010/main" val="102822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7 Wyndham Grand Suite Twin Bedroon 温德姆大套房双床房.JPG"/>
          <p:cNvPicPr>
            <a:picLocks/>
          </p:cNvPicPr>
          <p:nvPr/>
        </p:nvPicPr>
        <p:blipFill>
          <a:blip r:embed="rId2" cstate="screen">
            <a:extLst>
              <a:ext uri="{28A0092B-C50C-407E-A947-70E740481C1C}">
                <a14:useLocalDpi xmlns:a14="http://schemas.microsoft.com/office/drawing/2010/main"/>
              </a:ext>
            </a:extLst>
          </a:blip>
          <a:srcRect/>
          <a:stretch>
            <a:fillRect/>
          </a:stretch>
        </p:blipFill>
        <p:spPr>
          <a:xfrm>
            <a:off x="4643438" y="1234908"/>
            <a:ext cx="4321175" cy="2916237"/>
          </a:xfrm>
          <a:prstGeom prst="rect">
            <a:avLst/>
          </a:prstGeom>
          <a:ln>
            <a:noFill/>
          </a:ln>
          <a:effectLst>
            <a:outerShdw blurRad="292100" dist="139700" dir="2700000" algn="tl" rotWithShape="0">
              <a:srgbClr val="333333">
                <a:alpha val="65000"/>
              </a:srgbClr>
            </a:outerShdw>
          </a:effectLst>
        </p:spPr>
      </p:pic>
      <p:pic>
        <p:nvPicPr>
          <p:cNvPr id="10" name="图片 9" descr="25 Wyndham Grand Suite Dining Room 温德姆大套房客厅.jpg"/>
          <p:cNvPicPr>
            <a:picLocks/>
          </p:cNvPicPr>
          <p:nvPr/>
        </p:nvPicPr>
        <p:blipFill>
          <a:blip r:embed="rId3" cstate="screen">
            <a:extLst>
              <a:ext uri="{28A0092B-C50C-407E-A947-70E740481C1C}">
                <a14:useLocalDpi xmlns:a14="http://schemas.microsoft.com/office/drawing/2010/main"/>
              </a:ext>
            </a:extLst>
          </a:blip>
          <a:srcRect/>
          <a:stretch>
            <a:fillRect/>
          </a:stretch>
        </p:blipFill>
        <p:spPr>
          <a:xfrm>
            <a:off x="190500" y="1222847"/>
            <a:ext cx="4321175" cy="2914650"/>
          </a:xfrm>
          <a:prstGeom prst="rect">
            <a:avLst/>
          </a:prstGeom>
          <a:ln>
            <a:noFill/>
          </a:ln>
          <a:effectLst>
            <a:outerShdw blurRad="292100" dist="139700" dir="2700000" algn="tl" rotWithShape="0">
              <a:srgbClr val="333333">
                <a:alpha val="65000"/>
              </a:srgbClr>
            </a:outerShdw>
          </a:effectLst>
        </p:spPr>
      </p:pic>
      <p:sp>
        <p:nvSpPr>
          <p:cNvPr id="13313" name="Rectangle 1"/>
          <p:cNvSpPr>
            <a:spLocks noChangeArrowheads="1"/>
          </p:cNvSpPr>
          <p:nvPr/>
        </p:nvSpPr>
        <p:spPr bwMode="auto">
          <a:xfrm>
            <a:off x="179387" y="4337284"/>
            <a:ext cx="8785225" cy="23821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spcBef>
                <a:spcPct val="20000"/>
              </a:spcBef>
              <a:buClr>
                <a:srgbClr val="FF6600"/>
              </a:buClr>
            </a:pPr>
            <a:r>
              <a:rPr lang="en-US" altLang="zh-CN" sz="1200" b="1" dirty="0">
                <a:solidFill>
                  <a:srgbClr val="FD5A1D"/>
                </a:solidFill>
                <a:latin typeface="Tahoma" pitchFamily="34" charset="0"/>
                <a:ea typeface="Tahoma" pitchFamily="34" charset="0"/>
                <a:cs typeface="Tahoma" pitchFamily="34" charset="0"/>
              </a:rPr>
              <a:t>Wyndham Grand </a:t>
            </a:r>
            <a:r>
              <a:rPr lang="en-US" altLang="zh-CN" sz="1200" b="1" dirty="0" smtClean="0">
                <a:solidFill>
                  <a:srgbClr val="FD5A1D"/>
                </a:solidFill>
                <a:latin typeface="Tahoma" pitchFamily="34" charset="0"/>
                <a:ea typeface="Tahoma" pitchFamily="34" charset="0"/>
                <a:cs typeface="Tahoma" pitchFamily="34" charset="0"/>
              </a:rPr>
              <a:t>Suite  </a:t>
            </a:r>
            <a:r>
              <a:rPr lang="zh-CN" altLang="en-US" sz="1200" b="1" dirty="0" smtClean="0">
                <a:solidFill>
                  <a:srgbClr val="FD5A1D"/>
                </a:solidFill>
                <a:latin typeface="Tahoma" pitchFamily="34" charset="0"/>
                <a:ea typeface="黑体" pitchFamily="49" charset="-122"/>
                <a:cs typeface="Tahoma" pitchFamily="34" charset="0"/>
              </a:rPr>
              <a:t>温德姆</a:t>
            </a:r>
            <a:r>
              <a:rPr lang="zh-CN" altLang="en-US" sz="1200" b="1" dirty="0">
                <a:solidFill>
                  <a:srgbClr val="FD5A1D"/>
                </a:solidFill>
                <a:latin typeface="Tahoma" pitchFamily="34" charset="0"/>
                <a:ea typeface="黑体" pitchFamily="49" charset="-122"/>
                <a:cs typeface="Tahoma" pitchFamily="34" charset="0"/>
              </a:rPr>
              <a:t>豪华大套房  </a:t>
            </a:r>
            <a:endParaRPr lang="en-US" altLang="zh-CN" sz="1200" b="1" dirty="0" smtClean="0">
              <a:solidFill>
                <a:srgbClr val="FD5A1D"/>
              </a:solidFill>
              <a:latin typeface="Tahoma" pitchFamily="34" charset="0"/>
              <a:ea typeface="Tahoma" pitchFamily="34" charset="0"/>
              <a:cs typeface="Tahoma" pitchFamily="34" charset="0"/>
            </a:endParaRPr>
          </a:p>
          <a:p>
            <a:pPr>
              <a:spcBef>
                <a:spcPct val="20000"/>
              </a:spcBef>
              <a:buClr>
                <a:srgbClr val="FF6600"/>
              </a:buClr>
            </a:pPr>
            <a:r>
              <a:rPr lang="en-US" altLang="zh-CN" sz="1200" b="1" dirty="0">
                <a:solidFill>
                  <a:srgbClr val="3C3C3C"/>
                </a:solidFill>
                <a:latin typeface="Tahoma" pitchFamily="34" charset="0"/>
                <a:ea typeface="Tahoma" pitchFamily="34" charset="0"/>
                <a:cs typeface="Tahoma" pitchFamily="34" charset="0"/>
              </a:rPr>
              <a:t>Spacious suite including 1 king bedroom and 1 twin bedroom, living room, reading room, dining area, with </a:t>
            </a:r>
            <a:r>
              <a:rPr lang="en-US" altLang="zh-CN" sz="1200" b="1" dirty="0" smtClean="0">
                <a:solidFill>
                  <a:srgbClr val="3C3C3C"/>
                </a:solidFill>
                <a:latin typeface="Tahoma" pitchFamily="34" charset="0"/>
                <a:ea typeface="Tahoma" pitchFamily="34" charset="0"/>
                <a:cs typeface="Tahoma" pitchFamily="34" charset="0"/>
              </a:rPr>
              <a:t>balconies </a:t>
            </a:r>
            <a:r>
              <a:rPr lang="en-US" altLang="zh-CN" sz="1200" b="1" dirty="0">
                <a:solidFill>
                  <a:srgbClr val="3C3C3C"/>
                </a:solidFill>
                <a:latin typeface="Tahoma" pitchFamily="34" charset="0"/>
                <a:ea typeface="Tahoma" pitchFamily="34" charset="0"/>
                <a:cs typeface="Tahoma" pitchFamily="34" charset="0"/>
              </a:rPr>
              <a:t>overlooking the lush gardens and Longmu Bay. </a:t>
            </a:r>
          </a:p>
          <a:p>
            <a:pPr>
              <a:spcBef>
                <a:spcPct val="20000"/>
              </a:spcBef>
              <a:buClr>
                <a:srgbClr val="FF6600"/>
              </a:buClr>
            </a:pPr>
            <a:r>
              <a:rPr lang="zh-CN" altLang="en-US" sz="1200" b="1" dirty="0" smtClean="0">
                <a:solidFill>
                  <a:srgbClr val="0070C0"/>
                </a:solidFill>
                <a:latin typeface="Tahoma" pitchFamily="34" charset="0"/>
                <a:ea typeface="黑体" pitchFamily="49" charset="-122"/>
                <a:cs typeface="Tahoma" pitchFamily="34" charset="0"/>
              </a:rPr>
              <a:t>客房</a:t>
            </a:r>
            <a:r>
              <a:rPr lang="zh-CN" altLang="en-US" sz="1200" b="1" dirty="0">
                <a:solidFill>
                  <a:srgbClr val="0070C0"/>
                </a:solidFill>
                <a:latin typeface="Tahoma" pitchFamily="34" charset="0"/>
                <a:ea typeface="黑体" pitchFamily="49" charset="-122"/>
                <a:cs typeface="Tahoma" pitchFamily="34" charset="0"/>
              </a:rPr>
              <a:t>包含</a:t>
            </a:r>
            <a:r>
              <a:rPr lang="en-US" altLang="zh-CN" sz="1200" b="1" dirty="0">
                <a:solidFill>
                  <a:srgbClr val="0070C0"/>
                </a:solidFill>
                <a:latin typeface="Tahoma" pitchFamily="34" charset="0"/>
                <a:ea typeface="Tahoma" pitchFamily="34" charset="0"/>
                <a:cs typeface="Tahoma" pitchFamily="34" charset="0"/>
              </a:rPr>
              <a:t>2</a:t>
            </a:r>
            <a:r>
              <a:rPr lang="zh-CN" altLang="en-US" sz="1200" b="1" dirty="0">
                <a:solidFill>
                  <a:srgbClr val="0070C0"/>
                </a:solidFill>
                <a:latin typeface="Tahoma" pitchFamily="34" charset="0"/>
                <a:ea typeface="黑体" pitchFamily="49" charset="-122"/>
                <a:cs typeface="Tahoma" pitchFamily="34" charset="0"/>
              </a:rPr>
              <a:t>个豪华卧室</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双</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大</a:t>
            </a:r>
            <a:r>
              <a:rPr lang="en-US" altLang="zh-CN" sz="1200" b="1" dirty="0">
                <a:solidFill>
                  <a:srgbClr val="0070C0"/>
                </a:solidFill>
                <a:latin typeface="Tahoma" pitchFamily="34" charset="0"/>
                <a:ea typeface="Tahoma" pitchFamily="34" charset="0"/>
                <a:cs typeface="Tahoma" pitchFamily="34" charset="0"/>
              </a:rPr>
              <a:t>)</a:t>
            </a:r>
            <a:r>
              <a:rPr lang="zh-CN" altLang="en-US" sz="1200" b="1" dirty="0">
                <a:solidFill>
                  <a:srgbClr val="0070C0"/>
                </a:solidFill>
                <a:latin typeface="Tahoma" pitchFamily="34" charset="0"/>
                <a:ea typeface="黑体" pitchFamily="49" charset="-122"/>
                <a:cs typeface="Tahoma" pitchFamily="34" charset="0"/>
              </a:rPr>
              <a:t>，</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个超大客厅和</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间书房，</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个用餐厅和</a:t>
            </a:r>
            <a:r>
              <a:rPr lang="en-US" altLang="zh-CN" sz="1200" b="1" dirty="0">
                <a:solidFill>
                  <a:srgbClr val="0070C0"/>
                </a:solidFill>
                <a:latin typeface="Tahoma" pitchFamily="34" charset="0"/>
                <a:ea typeface="Tahoma" pitchFamily="34" charset="0"/>
                <a:cs typeface="Tahoma" pitchFamily="34" charset="0"/>
              </a:rPr>
              <a:t>4</a:t>
            </a:r>
            <a:r>
              <a:rPr lang="zh-CN" altLang="en-US" sz="1200" b="1" dirty="0">
                <a:solidFill>
                  <a:srgbClr val="0070C0"/>
                </a:solidFill>
                <a:latin typeface="Tahoma" pitchFamily="34" charset="0"/>
                <a:ea typeface="黑体" pitchFamily="49" charset="-122"/>
                <a:cs typeface="Tahoma" pitchFamily="34" charset="0"/>
              </a:rPr>
              <a:t>个开阔阳台，户外冲浪浴缸和</a:t>
            </a:r>
            <a:r>
              <a:rPr lang="en-US" altLang="zh-CN" sz="1200" b="1" dirty="0">
                <a:solidFill>
                  <a:srgbClr val="0070C0"/>
                </a:solidFill>
                <a:latin typeface="Tahoma" pitchFamily="34" charset="0"/>
                <a:ea typeface="Tahoma" pitchFamily="34" charset="0"/>
                <a:cs typeface="Tahoma" pitchFamily="34" charset="0"/>
              </a:rPr>
              <a:t>SPA</a:t>
            </a:r>
            <a:r>
              <a:rPr lang="zh-CN" altLang="en-US" sz="1200" b="1" dirty="0">
                <a:solidFill>
                  <a:srgbClr val="0070C0"/>
                </a:solidFill>
                <a:latin typeface="Tahoma" pitchFamily="34" charset="0"/>
                <a:ea typeface="黑体" pitchFamily="49" charset="-122"/>
                <a:cs typeface="Tahoma" pitchFamily="34" charset="0"/>
              </a:rPr>
              <a:t>椅</a:t>
            </a:r>
            <a:r>
              <a:rPr lang="zh-CN" altLang="en-US" sz="1200" b="1" dirty="0" smtClean="0">
                <a:solidFill>
                  <a:srgbClr val="0070C0"/>
                </a:solidFill>
                <a:latin typeface="Tahoma" pitchFamily="34" charset="0"/>
                <a:ea typeface="黑体" pitchFamily="49" charset="-122"/>
                <a:cs typeface="Tahoma" pitchFamily="34" charset="0"/>
              </a:rPr>
              <a:t>，在</a:t>
            </a:r>
            <a:r>
              <a:rPr lang="zh-CN" altLang="en-US" sz="1200" b="1" dirty="0">
                <a:solidFill>
                  <a:srgbClr val="0070C0"/>
                </a:solidFill>
                <a:latin typeface="Tahoma" pitchFamily="34" charset="0"/>
                <a:ea typeface="黑体" pitchFamily="49" charset="-122"/>
                <a:cs typeface="Tahoma" pitchFamily="34" charset="0"/>
              </a:rPr>
              <a:t>房间即可专享极致水疗呵护，亦可俯瞰酒店花园美景和龙沐湾怡人海景</a:t>
            </a:r>
          </a:p>
          <a:p>
            <a:pPr>
              <a:spcBef>
                <a:spcPct val="20000"/>
              </a:spcBef>
              <a:buClr>
                <a:srgbClr val="FF6600"/>
              </a:buClr>
            </a:pPr>
            <a:endParaRPr lang="zh-CN" altLang="en-US" sz="1200" b="1" dirty="0">
              <a:solidFill>
                <a:srgbClr val="0070C0"/>
              </a:solidFill>
              <a:latin typeface="Tahoma" pitchFamily="34" charset="0"/>
              <a:ea typeface="黑体" pitchFamily="49" charset="-122"/>
              <a:cs typeface="Tahoma" pitchFamily="34" charset="0"/>
            </a:endParaRPr>
          </a:p>
          <a:p>
            <a:pPr>
              <a:spcBef>
                <a:spcPct val="20000"/>
              </a:spcBef>
              <a:buClr>
                <a:srgbClr val="FF6600"/>
              </a:buClr>
            </a:pPr>
            <a:r>
              <a:rPr lang="en-US" altLang="zh-CN" sz="1200" b="1" dirty="0">
                <a:solidFill>
                  <a:srgbClr val="FD5A1D"/>
                </a:solidFill>
                <a:latin typeface="Tahoma" pitchFamily="34" charset="0"/>
                <a:ea typeface="Tahoma" pitchFamily="34" charset="0"/>
                <a:cs typeface="Tahoma" pitchFamily="34" charset="0"/>
              </a:rPr>
              <a:t>Presidential </a:t>
            </a:r>
            <a:r>
              <a:rPr lang="en-US" altLang="zh-CN" sz="1200" b="1" dirty="0" smtClean="0">
                <a:solidFill>
                  <a:srgbClr val="FD5A1D"/>
                </a:solidFill>
                <a:latin typeface="Tahoma" pitchFamily="34" charset="0"/>
                <a:ea typeface="Tahoma" pitchFamily="34" charset="0"/>
                <a:cs typeface="Tahoma" pitchFamily="34" charset="0"/>
              </a:rPr>
              <a:t>Suite  </a:t>
            </a:r>
            <a:r>
              <a:rPr lang="zh-CN" altLang="en-US" sz="1200" b="1" dirty="0" smtClean="0">
                <a:solidFill>
                  <a:srgbClr val="FD5A1D"/>
                </a:solidFill>
                <a:latin typeface="Tahoma" pitchFamily="34" charset="0"/>
                <a:ea typeface="黑体" pitchFamily="49" charset="-122"/>
                <a:cs typeface="Tahoma" pitchFamily="34" charset="0"/>
              </a:rPr>
              <a:t>总统</a:t>
            </a:r>
            <a:r>
              <a:rPr lang="zh-CN" altLang="en-US" sz="1200" b="1" dirty="0">
                <a:solidFill>
                  <a:srgbClr val="FD5A1D"/>
                </a:solidFill>
                <a:latin typeface="Tahoma" pitchFamily="34" charset="0"/>
                <a:ea typeface="黑体" pitchFamily="49" charset="-122"/>
                <a:cs typeface="Tahoma" pitchFamily="34" charset="0"/>
              </a:rPr>
              <a:t>套房  </a:t>
            </a:r>
            <a:endParaRPr lang="en-US" altLang="zh-CN" sz="1200" b="1" dirty="0" smtClean="0">
              <a:solidFill>
                <a:srgbClr val="FD5A1D"/>
              </a:solidFill>
              <a:latin typeface="Tahoma" pitchFamily="34" charset="0"/>
              <a:ea typeface="Tahoma" pitchFamily="34" charset="0"/>
              <a:cs typeface="Tahoma" pitchFamily="34" charset="0"/>
            </a:endParaRPr>
          </a:p>
          <a:p>
            <a:pPr>
              <a:spcBef>
                <a:spcPct val="20000"/>
              </a:spcBef>
              <a:buClr>
                <a:srgbClr val="FF6600"/>
              </a:buClr>
            </a:pPr>
            <a:r>
              <a:rPr lang="en-US" altLang="zh-CN" sz="1200" b="1" dirty="0">
                <a:solidFill>
                  <a:srgbClr val="3C3C3C"/>
                </a:solidFill>
                <a:latin typeface="Tahoma" pitchFamily="34" charset="0"/>
                <a:ea typeface="Tahoma" pitchFamily="34" charset="0"/>
                <a:cs typeface="Tahoma" pitchFamily="34" charset="0"/>
              </a:rPr>
              <a:t>Royale space including 1 king bedroom and 2 twin bedrooms, opulent living room, games room, </a:t>
            </a:r>
            <a:r>
              <a:rPr lang="en-US" altLang="zh-CN" sz="1200" b="1" dirty="0" smtClean="0">
                <a:solidFill>
                  <a:srgbClr val="3C3C3C"/>
                </a:solidFill>
                <a:latin typeface="Tahoma" pitchFamily="34" charset="0"/>
                <a:ea typeface="Tahoma" pitchFamily="34" charset="0"/>
                <a:cs typeface="Tahoma" pitchFamily="34" charset="0"/>
              </a:rPr>
              <a:t>dining </a:t>
            </a:r>
            <a:r>
              <a:rPr lang="en-US" altLang="zh-CN" sz="1200" b="1" dirty="0">
                <a:solidFill>
                  <a:srgbClr val="3C3C3C"/>
                </a:solidFill>
                <a:latin typeface="Tahoma" pitchFamily="34" charset="0"/>
                <a:ea typeface="Tahoma" pitchFamily="34" charset="0"/>
                <a:cs typeface="Tahoma" pitchFamily="34" charset="0"/>
              </a:rPr>
              <a:t>area, enjoy the private swimming pool or bar on the patio, overlooking the Longmu Bay view</a:t>
            </a:r>
          </a:p>
          <a:p>
            <a:pPr>
              <a:spcBef>
                <a:spcPct val="20000"/>
              </a:spcBef>
              <a:buClr>
                <a:srgbClr val="FF6600"/>
              </a:buClr>
            </a:pPr>
            <a:r>
              <a:rPr lang="zh-CN" altLang="en-US" sz="1200" b="1" dirty="0" smtClean="0">
                <a:solidFill>
                  <a:srgbClr val="0070C0"/>
                </a:solidFill>
                <a:latin typeface="Tahoma" pitchFamily="34" charset="0"/>
                <a:ea typeface="黑体" pitchFamily="49" charset="-122"/>
                <a:cs typeface="Tahoma" pitchFamily="34" charset="0"/>
              </a:rPr>
              <a:t>客房</a:t>
            </a:r>
            <a:r>
              <a:rPr lang="zh-CN" altLang="en-US" sz="1200" b="1" dirty="0">
                <a:solidFill>
                  <a:srgbClr val="0070C0"/>
                </a:solidFill>
                <a:latin typeface="Tahoma" pitchFamily="34" charset="0"/>
                <a:ea typeface="黑体" pitchFamily="49" charset="-122"/>
                <a:cs typeface="Tahoma" pitchFamily="34" charset="0"/>
              </a:rPr>
              <a:t>包含</a:t>
            </a:r>
            <a:r>
              <a:rPr lang="en-US" altLang="zh-CN" sz="1200" b="1" dirty="0">
                <a:solidFill>
                  <a:srgbClr val="0070C0"/>
                </a:solidFill>
                <a:latin typeface="Tahoma" pitchFamily="34" charset="0"/>
                <a:ea typeface="Tahoma" pitchFamily="34" charset="0"/>
                <a:cs typeface="Tahoma" pitchFamily="34" charset="0"/>
              </a:rPr>
              <a:t>3</a:t>
            </a:r>
            <a:r>
              <a:rPr lang="zh-CN" altLang="en-US" sz="1200" b="1" dirty="0">
                <a:solidFill>
                  <a:srgbClr val="0070C0"/>
                </a:solidFill>
                <a:latin typeface="Tahoma" pitchFamily="34" charset="0"/>
                <a:ea typeface="黑体" pitchFamily="49" charset="-122"/>
                <a:cs typeface="Tahoma" pitchFamily="34" charset="0"/>
              </a:rPr>
              <a:t>个豪华卧室</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双</a:t>
            </a:r>
            <a:r>
              <a:rPr lang="en-US" altLang="zh-CN" sz="1200" b="1" dirty="0">
                <a:solidFill>
                  <a:srgbClr val="0070C0"/>
                </a:solidFill>
                <a:latin typeface="Tahoma" pitchFamily="34" charset="0"/>
                <a:ea typeface="Tahoma" pitchFamily="34" charset="0"/>
                <a:cs typeface="Tahoma" pitchFamily="34" charset="0"/>
              </a:rPr>
              <a:t>2</a:t>
            </a:r>
            <a:r>
              <a:rPr lang="zh-CN" altLang="en-US" sz="1200" b="1" dirty="0">
                <a:solidFill>
                  <a:srgbClr val="0070C0"/>
                </a:solidFill>
                <a:latin typeface="Tahoma" pitchFamily="34" charset="0"/>
                <a:ea typeface="黑体" pitchFamily="49" charset="-122"/>
                <a:cs typeface="Tahoma" pitchFamily="34" charset="0"/>
              </a:rPr>
              <a:t>大</a:t>
            </a:r>
            <a:r>
              <a:rPr lang="en-US" altLang="zh-CN" sz="1200" b="1" dirty="0">
                <a:solidFill>
                  <a:srgbClr val="0070C0"/>
                </a:solidFill>
                <a:latin typeface="Tahoma" pitchFamily="34" charset="0"/>
                <a:ea typeface="Tahoma" pitchFamily="34" charset="0"/>
                <a:cs typeface="Tahoma" pitchFamily="34" charset="0"/>
              </a:rPr>
              <a:t>)</a:t>
            </a:r>
            <a:r>
              <a:rPr lang="zh-CN" altLang="en-US" sz="1200" b="1" dirty="0">
                <a:solidFill>
                  <a:srgbClr val="0070C0"/>
                </a:solidFill>
                <a:latin typeface="Tahoma" pitchFamily="34" charset="0"/>
                <a:ea typeface="黑体" pitchFamily="49" charset="-122"/>
                <a:cs typeface="Tahoma" pitchFamily="34" charset="0"/>
              </a:rPr>
              <a:t>，</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个超大客厅和</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间游乐室，</a:t>
            </a:r>
            <a:r>
              <a:rPr lang="en-US" altLang="zh-CN" sz="1200" b="1" dirty="0">
                <a:solidFill>
                  <a:srgbClr val="0070C0"/>
                </a:solidFill>
                <a:latin typeface="Tahoma" pitchFamily="34" charset="0"/>
                <a:ea typeface="Tahoma" pitchFamily="34" charset="0"/>
                <a:cs typeface="Tahoma" pitchFamily="34" charset="0"/>
              </a:rPr>
              <a:t>1</a:t>
            </a:r>
            <a:r>
              <a:rPr lang="zh-CN" altLang="en-US" sz="1200" b="1" dirty="0">
                <a:solidFill>
                  <a:srgbClr val="0070C0"/>
                </a:solidFill>
                <a:latin typeface="Tahoma" pitchFamily="34" charset="0"/>
                <a:ea typeface="黑体" pitchFamily="49" charset="-122"/>
                <a:cs typeface="Tahoma" pitchFamily="34" charset="0"/>
              </a:rPr>
              <a:t>个设备齐全的厨房和用餐厅，典雅尊贵的</a:t>
            </a:r>
            <a:r>
              <a:rPr lang="zh-CN" altLang="en-US" sz="1200" b="1" dirty="0" smtClean="0">
                <a:solidFill>
                  <a:srgbClr val="0070C0"/>
                </a:solidFill>
                <a:latin typeface="Tahoma" pitchFamily="34" charset="0"/>
                <a:ea typeface="黑体" pitchFamily="49" charset="-122"/>
                <a:cs typeface="Tahoma" pitchFamily="34" charset="0"/>
              </a:rPr>
              <a:t>客房设施</a:t>
            </a:r>
            <a:r>
              <a:rPr lang="zh-CN" altLang="en-US" sz="1200" b="1" dirty="0">
                <a:solidFill>
                  <a:srgbClr val="0070C0"/>
                </a:solidFill>
                <a:latin typeface="Tahoma" pitchFamily="34" charset="0"/>
                <a:ea typeface="黑体" pitchFamily="49" charset="-122"/>
                <a:cs typeface="Tahoma" pitchFamily="34" charset="0"/>
              </a:rPr>
              <a:t>包含私家游泳池、超大入户花园，精致酒吧和观景平台，可尽赏热带园林美景和龙沐湾怡人海景</a:t>
            </a:r>
          </a:p>
        </p:txBody>
      </p:sp>
      <p:sp>
        <p:nvSpPr>
          <p:cNvPr id="8"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Stylish Guest Rooms &amp; </a:t>
            </a:r>
            <a:r>
              <a:rPr lang="en-US" altLang="zh-CN" sz="2400" dirty="0" smtClean="0">
                <a:solidFill>
                  <a:srgbClr val="FD5A1D"/>
                </a:solidFill>
                <a:latin typeface="Tahoma" pitchFamily="34" charset="0"/>
                <a:ea typeface="Tahoma" pitchFamily="34" charset="0"/>
                <a:cs typeface="Tahoma" pitchFamily="34" charset="0"/>
              </a:rPr>
              <a:t>Suites</a:t>
            </a:r>
          </a:p>
          <a:p>
            <a:pPr algn="ctr" eaLnBrk="1" fontAlgn="base" hangingPunct="1">
              <a:spcAft>
                <a:spcPct val="0"/>
              </a:spcAft>
            </a:pPr>
            <a:r>
              <a:rPr lang="zh-CN" altLang="en-US" sz="2400" dirty="0">
                <a:solidFill>
                  <a:srgbClr val="FD5A1D"/>
                </a:solidFill>
                <a:latin typeface="Tahoma" pitchFamily="34" charset="0"/>
                <a:ea typeface="方正黑体简体" pitchFamily="65" charset="-122"/>
              </a:rPr>
              <a:t>典雅</a:t>
            </a:r>
            <a:r>
              <a:rPr lang="zh-CN" altLang="en-US" sz="2400" dirty="0" smtClean="0">
                <a:solidFill>
                  <a:srgbClr val="FD5A1D"/>
                </a:solidFill>
                <a:latin typeface="Tahoma" pitchFamily="34" charset="0"/>
                <a:ea typeface="方正黑体简体" pitchFamily="65" charset="-122"/>
              </a:rPr>
              <a:t>客房 舒适体验</a:t>
            </a:r>
            <a:endParaRPr lang="zh-CN" altLang="en-US" sz="2400" dirty="0">
              <a:solidFill>
                <a:srgbClr val="FD5A1D"/>
              </a:solidFill>
              <a:latin typeface="Tahoma" pitchFamily="34" charset="0"/>
              <a:ea typeface="方正黑体简体" pitchFamily="65" charset="-122"/>
            </a:endParaRPr>
          </a:p>
        </p:txBody>
      </p:sp>
    </p:spTree>
    <p:extLst>
      <p:ext uri="{BB962C8B-B14F-4D97-AF65-F5344CB8AC3E}">
        <p14:creationId xmlns:p14="http://schemas.microsoft.com/office/powerpoint/2010/main" val="92662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1556792"/>
            <a:ext cx="8579296" cy="2769171"/>
          </a:xfrm>
        </p:spPr>
        <p:txBody>
          <a:bodyPr>
            <a:normAutofit/>
          </a:bodyPr>
          <a:lstStyle/>
          <a:p>
            <a:endParaRPr lang="en-US" altLang="zh-CN" sz="1800" dirty="0" smtClean="0"/>
          </a:p>
          <a:p>
            <a:endParaRPr lang="en-US" altLang="zh-CN" sz="1800" dirty="0" smtClean="0"/>
          </a:p>
          <a:p>
            <a:pPr>
              <a:buNone/>
            </a:pPr>
            <a:endParaRPr lang="en-US" altLang="zh-CN" sz="1800" dirty="0" smtClean="0"/>
          </a:p>
          <a:p>
            <a:endParaRPr lang="zh-CN" altLang="zh-CN" sz="1800" dirty="0" smtClean="0"/>
          </a:p>
          <a:p>
            <a:endParaRPr lang="zh-CN" altLang="en-US" dirty="0">
              <a:latin typeface="华文中宋" pitchFamily="2" charset="-122"/>
            </a:endParaRPr>
          </a:p>
        </p:txBody>
      </p:sp>
      <p:sp>
        <p:nvSpPr>
          <p:cNvPr id="4" name="Rectangle 2"/>
          <p:cNvSpPr>
            <a:spLocks noGrp="1" noChangeArrowheads="1"/>
          </p:cNvSpPr>
          <p:nvPr>
            <p:ph type="title"/>
          </p:nvPr>
        </p:nvSpPr>
        <p:spPr/>
        <p:txBody>
          <a:bodyPr>
            <a:normAutofit/>
          </a:bodyPr>
          <a:lstStyle/>
          <a:p>
            <a:pPr eaLnBrk="1" hangingPunct="1"/>
            <a:r>
              <a:rPr lang="zh-CN" altLang="en-US" sz="2400" dirty="0" smtClean="0">
                <a:cs typeface="宋体" charset="-122"/>
              </a:rPr>
              <a:t>  </a:t>
            </a:r>
          </a:p>
        </p:txBody>
      </p:sp>
      <p:sp>
        <p:nvSpPr>
          <p:cNvPr id="5" name="TextBox 4"/>
          <p:cNvSpPr txBox="1">
            <a:spLocks noChangeArrowheads="1"/>
          </p:cNvSpPr>
          <p:nvPr/>
        </p:nvSpPr>
        <p:spPr bwMode="auto">
          <a:xfrm>
            <a:off x="467544" y="1268760"/>
            <a:ext cx="8448013"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eaLnBrk="1" fontAlgn="base" hangingPunct="1">
              <a:spcBef>
                <a:spcPct val="0"/>
              </a:spcBef>
              <a:spcAft>
                <a:spcPct val="0"/>
              </a:spcAft>
            </a:pPr>
            <a:r>
              <a:rPr lang="en-US" altLang="zh-CN" sz="1600" dirty="0" smtClean="0">
                <a:solidFill>
                  <a:srgbClr val="FD5A1D"/>
                </a:solidFill>
                <a:latin typeface="Tahoma" pitchFamily="34" charset="0"/>
                <a:ea typeface="Tahoma" pitchFamily="34" charset="0"/>
                <a:cs typeface="Tahoma" pitchFamily="34" charset="0"/>
              </a:rPr>
              <a:t>Slogan </a:t>
            </a:r>
            <a:r>
              <a:rPr lang="zh-CN" altLang="en-US" sz="1600" dirty="0" smtClean="0">
                <a:solidFill>
                  <a:srgbClr val="FD5A1D"/>
                </a:solidFill>
                <a:latin typeface="Tahoma" pitchFamily="34" charset="0"/>
                <a:ea typeface="黑体" pitchFamily="49" charset="-122"/>
                <a:cs typeface="Tahoma" pitchFamily="34" charset="0"/>
              </a:rPr>
              <a:t>标语</a:t>
            </a:r>
            <a:endParaRPr lang="en-US" altLang="zh-CN" sz="1600" dirty="0" smtClean="0">
              <a:solidFill>
                <a:srgbClr val="FD5A1D"/>
              </a:solidFill>
              <a:latin typeface="Tahoma" pitchFamily="34" charset="0"/>
              <a:ea typeface="Tahoma" pitchFamily="34" charset="0"/>
              <a:cs typeface="Tahoma" pitchFamily="34" charset="0"/>
            </a:endParaRPr>
          </a:p>
          <a:p>
            <a:pPr eaLnBrk="1" fontAlgn="base" hangingPunct="1">
              <a:spcBef>
                <a:spcPct val="0"/>
              </a:spcBef>
              <a:spcAft>
                <a:spcPct val="0"/>
              </a:spcAft>
            </a:pPr>
            <a:r>
              <a:rPr lang="en-US" altLang="zh-CN" sz="1600" dirty="0" smtClean="0">
                <a:solidFill>
                  <a:srgbClr val="3C3C3C"/>
                </a:solidFill>
                <a:latin typeface="Tahoma" pitchFamily="34" charset="0"/>
                <a:ea typeface="Tahoma" pitchFamily="34" charset="0"/>
                <a:cs typeface="Tahoma" pitchFamily="34" charset="0"/>
              </a:rPr>
              <a:t>Care | Commitment</a:t>
            </a:r>
            <a:r>
              <a:rPr lang="en-US" altLang="zh-CN" sz="1600" b="0" dirty="0" smtClean="0">
                <a:solidFill>
                  <a:srgbClr val="3C3C3C"/>
                </a:solidFill>
                <a:latin typeface="Tahoma" pitchFamily="34" charset="0"/>
                <a:ea typeface="Tahoma" pitchFamily="34" charset="0"/>
                <a:cs typeface="Tahoma" pitchFamily="34" charset="0"/>
              </a:rPr>
              <a:t> | </a:t>
            </a:r>
            <a:r>
              <a:rPr lang="en-US" altLang="zh-CN" sz="1600" dirty="0" smtClean="0">
                <a:solidFill>
                  <a:srgbClr val="3C3C3C"/>
                </a:solidFill>
                <a:latin typeface="Tahoma" pitchFamily="34" charset="0"/>
                <a:ea typeface="Tahoma" pitchFamily="34" charset="0"/>
                <a:cs typeface="Tahoma" pitchFamily="34" charset="0"/>
              </a:rPr>
              <a:t>Delivery</a:t>
            </a:r>
          </a:p>
          <a:p>
            <a:pPr eaLnBrk="1" fontAlgn="base" hangingPunct="1">
              <a:spcBef>
                <a:spcPct val="0"/>
              </a:spcBef>
              <a:spcAft>
                <a:spcPct val="0"/>
              </a:spcAft>
            </a:pPr>
            <a:r>
              <a:rPr lang="zh-CN" altLang="en-US" sz="1600" dirty="0" smtClean="0">
                <a:solidFill>
                  <a:srgbClr val="3C3C3C"/>
                </a:solidFill>
                <a:latin typeface="Tahoma" pitchFamily="34" charset="0"/>
                <a:ea typeface="黑体" pitchFamily="49" charset="-122"/>
                <a:cs typeface="Tahoma" pitchFamily="34" charset="0"/>
              </a:rPr>
              <a:t>关怀     承诺     履行</a:t>
            </a:r>
          </a:p>
          <a:p>
            <a:pPr eaLnBrk="1" fontAlgn="base" hangingPunct="1">
              <a:spcBef>
                <a:spcPct val="0"/>
              </a:spcBef>
              <a:spcAft>
                <a:spcPct val="0"/>
              </a:spcAft>
            </a:pPr>
            <a:endParaRPr lang="en-US" altLang="zh-CN" sz="1600" dirty="0" smtClean="0">
              <a:solidFill>
                <a:schemeClr val="tx1">
                  <a:lumMod val="75000"/>
                  <a:lumOff val="25000"/>
                </a:schemeClr>
              </a:solidFill>
              <a:latin typeface="Tahoma" pitchFamily="34" charset="0"/>
              <a:ea typeface="Tahoma" pitchFamily="34" charset="0"/>
              <a:cs typeface="Tahoma" pitchFamily="34" charset="0"/>
            </a:endParaRPr>
          </a:p>
          <a:p>
            <a:pPr eaLnBrk="1" fontAlgn="base" hangingPunct="1">
              <a:spcBef>
                <a:spcPct val="0"/>
              </a:spcBef>
              <a:spcAft>
                <a:spcPct val="0"/>
              </a:spcAft>
            </a:pPr>
            <a:endParaRPr lang="en-US" altLang="zh-CN" sz="1600" dirty="0" smtClean="0">
              <a:solidFill>
                <a:schemeClr val="tx1">
                  <a:lumMod val="75000"/>
                  <a:lumOff val="25000"/>
                </a:schemeClr>
              </a:solidFill>
              <a:latin typeface="Tahoma" pitchFamily="34" charset="0"/>
              <a:ea typeface="Tahoma" pitchFamily="34" charset="0"/>
              <a:cs typeface="Tahoma" pitchFamily="34" charset="0"/>
            </a:endParaRPr>
          </a:p>
          <a:p>
            <a:pPr eaLnBrk="1" fontAlgn="base" hangingPunct="1">
              <a:spcBef>
                <a:spcPct val="0"/>
              </a:spcBef>
              <a:spcAft>
                <a:spcPct val="0"/>
              </a:spcAft>
            </a:pPr>
            <a:r>
              <a:rPr lang="en-US" altLang="zh-CN" sz="1600" dirty="0" smtClean="0">
                <a:solidFill>
                  <a:srgbClr val="FD5A1D"/>
                </a:solidFill>
                <a:latin typeface="Tahoma" pitchFamily="34" charset="0"/>
                <a:ea typeface="Tahoma" pitchFamily="34" charset="0"/>
                <a:cs typeface="Tahoma" pitchFamily="34" charset="0"/>
              </a:rPr>
              <a:t>Two Brands Be Developed and Managed in Greater China</a:t>
            </a:r>
          </a:p>
          <a:p>
            <a:pPr eaLnBrk="1" fontAlgn="base" hangingPunct="1">
              <a:spcBef>
                <a:spcPct val="0"/>
              </a:spcBef>
              <a:spcAft>
                <a:spcPct val="0"/>
              </a:spcAft>
            </a:pPr>
            <a:r>
              <a:rPr lang="zh-CN" altLang="en-US" sz="1600" dirty="0" smtClean="0">
                <a:solidFill>
                  <a:srgbClr val="FD5A1D"/>
                </a:solidFill>
                <a:latin typeface="Tahoma" pitchFamily="34" charset="0"/>
                <a:ea typeface="黑体" pitchFamily="49" charset="-122"/>
                <a:cs typeface="Tahoma" pitchFamily="34" charset="0"/>
              </a:rPr>
              <a:t>大中華地区拓展及管理两大品牌：</a:t>
            </a:r>
          </a:p>
          <a:p>
            <a:pPr eaLnBrk="1" fontAlgn="base" hangingPunct="1">
              <a:spcBef>
                <a:spcPct val="0"/>
              </a:spcBef>
              <a:spcAft>
                <a:spcPct val="0"/>
              </a:spcAft>
            </a:pPr>
            <a:endParaRPr lang="en-US" altLang="zh-CN" sz="1600" dirty="0" smtClean="0">
              <a:solidFill>
                <a:schemeClr val="tx1">
                  <a:lumMod val="75000"/>
                  <a:lumOff val="25000"/>
                </a:schemeClr>
              </a:solidFill>
              <a:latin typeface="Tahoma" pitchFamily="34" charset="0"/>
              <a:ea typeface="Tahoma" pitchFamily="34" charset="0"/>
              <a:cs typeface="Tahoma" pitchFamily="34" charset="0"/>
            </a:endParaRPr>
          </a:p>
          <a:p>
            <a:pPr eaLnBrk="1" fontAlgn="base" hangingPunct="1">
              <a:spcBef>
                <a:spcPct val="0"/>
              </a:spcBef>
              <a:spcAft>
                <a:spcPct val="0"/>
              </a:spcAft>
            </a:pPr>
            <a:r>
              <a:rPr lang="en-US" altLang="zh-CN" sz="1600" dirty="0" smtClean="0">
                <a:solidFill>
                  <a:schemeClr val="tx1">
                    <a:lumMod val="75000"/>
                    <a:lumOff val="25000"/>
                  </a:schemeClr>
                </a:solidFill>
                <a:latin typeface="Tahoma" pitchFamily="34" charset="0"/>
                <a:ea typeface="Tahoma" pitchFamily="34" charset="0"/>
                <a:cs typeface="Tahoma" pitchFamily="34" charset="0"/>
              </a:rPr>
              <a:t>Wyndham Grand Plaza Royale Hotels &amp; Resorts</a:t>
            </a:r>
          </a:p>
          <a:p>
            <a:pPr eaLnBrk="1" fontAlgn="base" hangingPunct="1">
              <a:spcBef>
                <a:spcPct val="0"/>
              </a:spcBef>
              <a:spcAft>
                <a:spcPct val="0"/>
              </a:spcAft>
            </a:pPr>
            <a:r>
              <a:rPr lang="zh-CN" altLang="en-US" sz="1600" dirty="0" smtClean="0">
                <a:solidFill>
                  <a:schemeClr val="tx1">
                    <a:lumMod val="75000"/>
                    <a:lumOff val="25000"/>
                  </a:schemeClr>
                </a:solidFill>
                <a:latin typeface="Tahoma" pitchFamily="34" charset="0"/>
                <a:ea typeface="黑体" pitchFamily="49" charset="-122"/>
                <a:cs typeface="Tahoma" pitchFamily="34" charset="0"/>
              </a:rPr>
              <a:t>温德姆至尊豪廷酒店及度假村 </a:t>
            </a:r>
            <a:endParaRPr lang="en-US" altLang="zh-CN" sz="1600" dirty="0" smtClean="0">
              <a:solidFill>
                <a:schemeClr val="tx1">
                  <a:lumMod val="75000"/>
                  <a:lumOff val="25000"/>
                </a:schemeClr>
              </a:solidFill>
              <a:latin typeface="Tahoma" pitchFamily="34" charset="0"/>
              <a:ea typeface="Tahoma" pitchFamily="34" charset="0"/>
              <a:cs typeface="Tahoma" pitchFamily="34" charset="0"/>
            </a:endParaRPr>
          </a:p>
          <a:p>
            <a:pPr eaLnBrk="1" fontAlgn="base" hangingPunct="1">
              <a:spcBef>
                <a:spcPct val="0"/>
              </a:spcBef>
              <a:spcAft>
                <a:spcPct val="0"/>
              </a:spcAft>
            </a:pPr>
            <a:endParaRPr lang="en-US" altLang="zh-CN" sz="1600" dirty="0" smtClean="0">
              <a:solidFill>
                <a:schemeClr val="tx1">
                  <a:lumMod val="75000"/>
                  <a:lumOff val="25000"/>
                </a:schemeClr>
              </a:solidFill>
              <a:latin typeface="Tahoma" pitchFamily="34" charset="0"/>
              <a:ea typeface="Tahoma" pitchFamily="34" charset="0"/>
              <a:cs typeface="Tahoma" pitchFamily="34" charset="0"/>
            </a:endParaRPr>
          </a:p>
          <a:p>
            <a:pPr eaLnBrk="1" fontAlgn="base" hangingPunct="1">
              <a:spcBef>
                <a:spcPct val="0"/>
              </a:spcBef>
              <a:spcAft>
                <a:spcPct val="0"/>
              </a:spcAft>
            </a:pPr>
            <a:r>
              <a:rPr lang="en-US" altLang="zh-CN" sz="1600" dirty="0" smtClean="0">
                <a:solidFill>
                  <a:schemeClr val="tx1">
                    <a:lumMod val="75000"/>
                    <a:lumOff val="25000"/>
                  </a:schemeClr>
                </a:solidFill>
                <a:latin typeface="Tahoma" pitchFamily="34" charset="0"/>
                <a:ea typeface="Tahoma" pitchFamily="34" charset="0"/>
                <a:cs typeface="Tahoma" pitchFamily="34" charset="0"/>
              </a:rPr>
              <a:t>Howard Johnson Hotels &amp; Resorts</a:t>
            </a:r>
          </a:p>
          <a:p>
            <a:pPr eaLnBrk="1" fontAlgn="base" hangingPunct="1">
              <a:spcBef>
                <a:spcPct val="0"/>
              </a:spcBef>
              <a:spcAft>
                <a:spcPct val="0"/>
              </a:spcAft>
            </a:pPr>
            <a:r>
              <a:rPr lang="zh-CN" altLang="en-US" sz="1600" dirty="0" smtClean="0">
                <a:solidFill>
                  <a:schemeClr val="tx1">
                    <a:lumMod val="75000"/>
                    <a:lumOff val="25000"/>
                  </a:schemeClr>
                </a:solidFill>
                <a:latin typeface="Tahoma" pitchFamily="34" charset="0"/>
                <a:ea typeface="黑体" pitchFamily="49" charset="-122"/>
                <a:cs typeface="Tahoma" pitchFamily="34" charset="0"/>
              </a:rPr>
              <a:t>豪生酒店及度假村 </a:t>
            </a:r>
            <a:endParaRPr lang="en-US" altLang="zh-CN" sz="1600" dirty="0" smtClean="0">
              <a:solidFill>
                <a:schemeClr val="tx1">
                  <a:lumMod val="75000"/>
                  <a:lumOff val="25000"/>
                </a:schemeClr>
              </a:solidFill>
              <a:latin typeface="Tahoma" pitchFamily="34" charset="0"/>
              <a:ea typeface="Tahoma" pitchFamily="34" charset="0"/>
              <a:cs typeface="Tahoma" pitchFamily="34" charset="0"/>
            </a:endParaRPr>
          </a:p>
        </p:txBody>
      </p:sp>
      <p:pic>
        <p:nvPicPr>
          <p:cNvPr id="8" name="Picture 2" descr="C:\Users\Dell\Desktop\gch logo\GCH LOGO-3-300dpi-01.jpg"/>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33359" y="4725144"/>
            <a:ext cx="8855891" cy="1853484"/>
          </a:xfrm>
          <a:prstGeom prst="rect">
            <a:avLst/>
          </a:prstGeom>
          <a:noFill/>
        </p:spPr>
      </p:pic>
      <p:sp>
        <p:nvSpPr>
          <p:cNvPr id="9"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smtClean="0">
                <a:solidFill>
                  <a:srgbClr val="0070C0"/>
                </a:solidFill>
                <a:latin typeface="Tahoma" pitchFamily="34" charset="0"/>
                <a:ea typeface="Tahoma" pitchFamily="34" charset="0"/>
                <a:cs typeface="Tahoma" pitchFamily="34" charset="0"/>
              </a:rPr>
              <a:t>About Greater </a:t>
            </a:r>
            <a:r>
              <a:rPr lang="en-US" altLang="zh-CN" sz="2400" dirty="0">
                <a:solidFill>
                  <a:srgbClr val="0070C0"/>
                </a:solidFill>
                <a:latin typeface="Tahoma" pitchFamily="34" charset="0"/>
                <a:ea typeface="Tahoma" pitchFamily="34" charset="0"/>
                <a:cs typeface="Tahoma" pitchFamily="34" charset="0"/>
              </a:rPr>
              <a:t>China Hospitality (H.K.) Company </a:t>
            </a:r>
            <a:endParaRPr lang="en-US" altLang="zh-CN" sz="2400" dirty="0" smtClean="0">
              <a:solidFill>
                <a:srgbClr val="0070C0"/>
              </a:solidFill>
              <a:latin typeface="Tahoma" pitchFamily="34" charset="0"/>
              <a:ea typeface="Tahoma" pitchFamily="34" charset="0"/>
              <a:cs typeface="Tahoma" pitchFamily="34" charset="0"/>
            </a:endParaRPr>
          </a:p>
          <a:p>
            <a:pPr algn="ctr" eaLnBrk="1" fontAlgn="base" hangingPunct="1">
              <a:spcAft>
                <a:spcPct val="0"/>
              </a:spcAft>
            </a:pPr>
            <a:r>
              <a:rPr lang="zh-CN" altLang="en-US" sz="2400" dirty="0">
                <a:solidFill>
                  <a:srgbClr val="0070C0"/>
                </a:solidFill>
                <a:latin typeface="Tahoma" pitchFamily="34" charset="0"/>
                <a:ea typeface="方正黑体简体" pitchFamily="65" charset="-122"/>
              </a:rPr>
              <a:t>大中華酒店（香港）有限公司简介</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208512" y="5424899"/>
            <a:ext cx="8785225" cy="10895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spcBef>
                <a:spcPct val="20000"/>
              </a:spcBef>
              <a:buClr>
                <a:srgbClr val="FF6600"/>
              </a:buClr>
            </a:pPr>
            <a:r>
              <a:rPr lang="en-US" altLang="zh-CN" sz="1200" b="1" dirty="0" smtClean="0">
                <a:solidFill>
                  <a:srgbClr val="FD5A1D"/>
                </a:solidFill>
                <a:latin typeface="Tahoma" pitchFamily="34" charset="0"/>
                <a:ea typeface="Tahoma" pitchFamily="34" charset="0"/>
                <a:cs typeface="Tahoma" pitchFamily="34" charset="0"/>
              </a:rPr>
              <a:t>Family Room </a:t>
            </a:r>
            <a:r>
              <a:rPr lang="zh-CN" altLang="en-US" sz="1200" b="1" dirty="0" smtClean="0">
                <a:solidFill>
                  <a:srgbClr val="FD5A1D"/>
                </a:solidFill>
                <a:latin typeface="Tahoma" pitchFamily="34" charset="0"/>
                <a:ea typeface="Tahoma" pitchFamily="34" charset="0"/>
                <a:cs typeface="Tahoma" pitchFamily="34" charset="0"/>
              </a:rPr>
              <a:t>亲子</a:t>
            </a:r>
            <a:r>
              <a:rPr lang="zh-CN" altLang="en-US" sz="1200" b="1" dirty="0" smtClean="0">
                <a:solidFill>
                  <a:srgbClr val="FD5A1D"/>
                </a:solidFill>
                <a:latin typeface="Tahoma" pitchFamily="34" charset="0"/>
                <a:ea typeface="黑体" pitchFamily="49" charset="-122"/>
                <a:cs typeface="Tahoma" pitchFamily="34" charset="0"/>
              </a:rPr>
              <a:t>房  </a:t>
            </a:r>
            <a:endParaRPr lang="en-US" altLang="zh-CN" sz="1200" b="1" dirty="0" smtClean="0">
              <a:solidFill>
                <a:srgbClr val="FD5A1D"/>
              </a:solidFill>
              <a:latin typeface="Tahoma" pitchFamily="34" charset="0"/>
              <a:ea typeface="Tahoma" pitchFamily="34" charset="0"/>
              <a:cs typeface="Tahoma" pitchFamily="34" charset="0"/>
            </a:endParaRPr>
          </a:p>
          <a:p>
            <a:pPr>
              <a:spcBef>
                <a:spcPct val="20000"/>
              </a:spcBef>
              <a:buClr>
                <a:srgbClr val="FF6600"/>
              </a:buClr>
            </a:pPr>
            <a:r>
              <a:rPr lang="en-US" altLang="zh-CN" sz="1200" b="1" dirty="0" smtClean="0">
                <a:solidFill>
                  <a:srgbClr val="3C3C3C"/>
                </a:solidFill>
                <a:latin typeface="Tahoma" pitchFamily="34" charset="0"/>
                <a:ea typeface="Tahoma" pitchFamily="34" charset="0"/>
                <a:cs typeface="Tahoma" pitchFamily="34" charset="0"/>
              </a:rPr>
              <a:t>In this fairy world, there’s  kid’s tent, kid’s bathrobe, kid’s bedding and toys and stuffs specially designed for children, which is an ideal option for family guests.</a:t>
            </a:r>
            <a:endParaRPr lang="en-US" altLang="zh-CN" sz="1200" b="1" dirty="0">
              <a:solidFill>
                <a:srgbClr val="3C3C3C"/>
              </a:solidFill>
              <a:latin typeface="Tahoma" pitchFamily="34" charset="0"/>
              <a:ea typeface="Tahoma" pitchFamily="34" charset="0"/>
              <a:cs typeface="Tahoma" pitchFamily="34" charset="0"/>
            </a:endParaRPr>
          </a:p>
          <a:p>
            <a:pPr>
              <a:spcBef>
                <a:spcPct val="20000"/>
              </a:spcBef>
              <a:buClr>
                <a:srgbClr val="FF6600"/>
              </a:buClr>
            </a:pPr>
            <a:r>
              <a:rPr lang="zh-CN" altLang="en-US" sz="1200" b="1" dirty="0">
                <a:solidFill>
                  <a:srgbClr val="0070C0"/>
                </a:solidFill>
                <a:latin typeface="Tahoma" pitchFamily="34" charset="0"/>
                <a:ea typeface="黑体" pitchFamily="49" charset="-122"/>
                <a:cs typeface="Tahoma" pitchFamily="34" charset="0"/>
              </a:rPr>
              <a:t>充满童话色彩的</a:t>
            </a:r>
            <a:r>
              <a:rPr lang="zh-CN" altLang="en-US" sz="1200" b="1" dirty="0" smtClean="0">
                <a:solidFill>
                  <a:srgbClr val="0070C0"/>
                </a:solidFill>
                <a:latin typeface="Tahoma" pitchFamily="34" charset="0"/>
                <a:ea typeface="黑体" pitchFamily="49" charset="-122"/>
                <a:cs typeface="Tahoma" pitchFamily="34" charset="0"/>
              </a:rPr>
              <a:t>房间内配有亲子帐篷、儿童浴袍、儿童拖鞋、儿童床品、益智玩具等为儿童专属定制的物品，暖心的细节体现了对儿童的关怀，是家庭出游的理想选择</a:t>
            </a:r>
            <a:endParaRPr lang="zh-CN" altLang="en-US" sz="1200" b="1" dirty="0">
              <a:solidFill>
                <a:srgbClr val="0070C0"/>
              </a:solidFill>
              <a:latin typeface="Tahoma" pitchFamily="34" charset="0"/>
              <a:ea typeface="黑体" pitchFamily="49" charset="-122"/>
              <a:cs typeface="Tahoma" pitchFamily="34" charset="0"/>
            </a:endParaRPr>
          </a:p>
        </p:txBody>
      </p:sp>
      <p:sp>
        <p:nvSpPr>
          <p:cNvPr id="8"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Stylish Guest Rooms &amp; </a:t>
            </a:r>
            <a:r>
              <a:rPr lang="en-US" altLang="zh-CN" sz="2400" dirty="0" smtClean="0">
                <a:solidFill>
                  <a:srgbClr val="FD5A1D"/>
                </a:solidFill>
                <a:latin typeface="Tahoma" pitchFamily="34" charset="0"/>
                <a:ea typeface="Tahoma" pitchFamily="34" charset="0"/>
                <a:cs typeface="Tahoma" pitchFamily="34" charset="0"/>
              </a:rPr>
              <a:t>Suites</a:t>
            </a:r>
          </a:p>
          <a:p>
            <a:pPr algn="ctr" eaLnBrk="1" fontAlgn="base" hangingPunct="1">
              <a:spcAft>
                <a:spcPct val="0"/>
              </a:spcAft>
            </a:pPr>
            <a:r>
              <a:rPr lang="zh-CN" altLang="en-US" sz="2400" dirty="0">
                <a:solidFill>
                  <a:srgbClr val="FD5A1D"/>
                </a:solidFill>
                <a:latin typeface="Tahoma" pitchFamily="34" charset="0"/>
                <a:ea typeface="方正黑体简体" pitchFamily="65" charset="-122"/>
              </a:rPr>
              <a:t>典雅</a:t>
            </a:r>
            <a:r>
              <a:rPr lang="zh-CN" altLang="en-US" sz="2400" dirty="0" smtClean="0">
                <a:solidFill>
                  <a:srgbClr val="FD5A1D"/>
                </a:solidFill>
                <a:latin typeface="Tahoma" pitchFamily="34" charset="0"/>
                <a:ea typeface="方正黑体简体" pitchFamily="65" charset="-122"/>
              </a:rPr>
              <a:t>客房 舒适体验</a:t>
            </a:r>
            <a:endParaRPr lang="zh-CN" altLang="en-US" sz="2400" dirty="0">
              <a:solidFill>
                <a:srgbClr val="FD5A1D"/>
              </a:solidFill>
              <a:latin typeface="Tahoma" pitchFamily="34" charset="0"/>
              <a:ea typeface="方正黑体简体" pitchFamily="65" charset="-122"/>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6076" y="1241626"/>
            <a:ext cx="2878411" cy="18993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7248" y="3299775"/>
            <a:ext cx="2867240" cy="1988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37" y="1241626"/>
            <a:ext cx="5773837" cy="4046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318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2492895"/>
            <a:ext cx="3132000" cy="2136002"/>
          </a:xfrm>
          <a:prstGeom prst="rect">
            <a:avLst/>
          </a:prstGeom>
          <a:ln>
            <a:noFill/>
          </a:ln>
          <a:effectLst>
            <a:outerShdw blurRad="292100" dist="139700" dir="2700000" algn="tl" rotWithShape="0">
              <a:srgbClr val="333333">
                <a:alpha val="65000"/>
              </a:srgbClr>
            </a:outerShdw>
          </a:effectLst>
        </p:spPr>
      </p:pic>
      <p:sp>
        <p:nvSpPr>
          <p:cNvPr id="9"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Restaurant &amp; Lounges </a:t>
            </a:r>
            <a:br>
              <a:rPr lang="en-US" altLang="zh-CN" sz="2400" dirty="0">
                <a:solidFill>
                  <a:srgbClr val="FD5A1D"/>
                </a:solidFill>
                <a:latin typeface="Tahoma" pitchFamily="34" charset="0"/>
                <a:ea typeface="Tahoma" pitchFamily="34" charset="0"/>
                <a:cs typeface="Tahoma" pitchFamily="34" charset="0"/>
              </a:rPr>
            </a:br>
            <a:r>
              <a:rPr lang="zh-CN" altLang="en-US" sz="2400" dirty="0">
                <a:solidFill>
                  <a:srgbClr val="FD5A1D"/>
                </a:solidFill>
                <a:latin typeface="Tahoma" pitchFamily="34" charset="0"/>
                <a:ea typeface="方正黑体简体" pitchFamily="65" charset="-122"/>
              </a:rPr>
              <a:t>餐厅与酒廊</a:t>
            </a:r>
          </a:p>
        </p:txBody>
      </p:sp>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00" y="4713509"/>
            <a:ext cx="3132000" cy="2160000"/>
          </a:xfrm>
          <a:prstGeom prst="rect">
            <a:avLst/>
          </a:prstGeom>
          <a:ln>
            <a:noFill/>
          </a:ln>
          <a:effectLst>
            <a:outerShdw blurRad="292100" dist="139700" dir="2700000" algn="tl" rotWithShape="0">
              <a:srgbClr val="333333">
                <a:alpha val="65000"/>
              </a:srgbClr>
            </a:outerShdw>
          </a:effectLst>
        </p:spPr>
      </p:pic>
      <p:sp>
        <p:nvSpPr>
          <p:cNvPr id="3" name="内容占位符 2"/>
          <p:cNvSpPr>
            <a:spLocks noGrp="1"/>
          </p:cNvSpPr>
          <p:nvPr>
            <p:ph idx="1"/>
          </p:nvPr>
        </p:nvSpPr>
        <p:spPr>
          <a:xfrm>
            <a:off x="323528" y="1124744"/>
            <a:ext cx="8496944" cy="1368152"/>
          </a:xfrm>
        </p:spPr>
        <p:txBody>
          <a:bodyPr>
            <a:noAutofit/>
          </a:bodyPr>
          <a:lstStyle/>
          <a:p>
            <a:pPr marL="0" indent="0">
              <a:lnSpc>
                <a:spcPct val="120000"/>
              </a:lnSpc>
              <a:spcBef>
                <a:spcPts val="0"/>
              </a:spcBef>
            </a:pPr>
            <a:r>
              <a:rPr lang="en-US" altLang="zh-CN" sz="1300" b="1" dirty="0" smtClean="0">
                <a:solidFill>
                  <a:srgbClr val="0070C0"/>
                </a:solidFill>
                <a:ea typeface="Tahoma" pitchFamily="34" charset="0"/>
              </a:rPr>
              <a:t>Wyndham </a:t>
            </a:r>
            <a:r>
              <a:rPr lang="en-US" altLang="zh-CN" sz="1300" b="1" dirty="0">
                <a:solidFill>
                  <a:srgbClr val="0070C0"/>
                </a:solidFill>
                <a:ea typeface="Tahoma" pitchFamily="34" charset="0"/>
              </a:rPr>
              <a:t>Grand Plaza Royale Hainan Longmu Bay, offers an appealing and </a:t>
            </a:r>
            <a:r>
              <a:rPr lang="en-US" altLang="zh-CN" sz="1300" b="1" dirty="0" smtClean="0">
                <a:solidFill>
                  <a:srgbClr val="0070C0"/>
                </a:solidFill>
                <a:ea typeface="Tahoma" pitchFamily="34" charset="0"/>
              </a:rPr>
              <a:t>thoughtfully conceived range </a:t>
            </a:r>
            <a:r>
              <a:rPr lang="en-US" altLang="zh-CN" sz="1300" b="1" dirty="0">
                <a:solidFill>
                  <a:srgbClr val="0070C0"/>
                </a:solidFill>
                <a:ea typeface="Tahoma" pitchFamily="34" charset="0"/>
              </a:rPr>
              <a:t>of Chinese and </a:t>
            </a:r>
            <a:r>
              <a:rPr lang="en-US" altLang="zh-CN" sz="1300" b="1" dirty="0" smtClean="0">
                <a:solidFill>
                  <a:srgbClr val="0070C0"/>
                </a:solidFill>
                <a:ea typeface="Tahoma" pitchFamily="34" charset="0"/>
              </a:rPr>
              <a:t>International </a:t>
            </a:r>
            <a:r>
              <a:rPr lang="en-US" altLang="zh-CN" sz="1300" b="1" dirty="0">
                <a:solidFill>
                  <a:srgbClr val="0070C0"/>
                </a:solidFill>
                <a:ea typeface="Tahoma" pitchFamily="34" charset="0"/>
              </a:rPr>
              <a:t>cuisines in a variety of venues designed to suit all tastes.</a:t>
            </a:r>
          </a:p>
          <a:p>
            <a:pPr marL="0" indent="0">
              <a:lnSpc>
                <a:spcPct val="120000"/>
              </a:lnSpc>
            </a:pPr>
            <a:endParaRPr lang="en-US" altLang="zh-CN" sz="800" b="1" dirty="0" smtClean="0">
              <a:solidFill>
                <a:srgbClr val="0070C0"/>
              </a:solidFill>
              <a:ea typeface="Tahoma" pitchFamily="34" charset="0"/>
            </a:endParaRPr>
          </a:p>
          <a:p>
            <a:pPr marL="0" indent="0">
              <a:lnSpc>
                <a:spcPct val="120000"/>
              </a:lnSpc>
            </a:pPr>
            <a:r>
              <a:rPr lang="zh-CN" altLang="en-US" sz="1300" b="1" dirty="0" smtClean="0">
                <a:solidFill>
                  <a:srgbClr val="0070C0"/>
                </a:solidFill>
                <a:ea typeface="黑体" pitchFamily="49" charset="-122"/>
              </a:rPr>
              <a:t>海南</a:t>
            </a:r>
            <a:r>
              <a:rPr lang="zh-CN" altLang="en-US" sz="1300" b="1" dirty="0">
                <a:solidFill>
                  <a:srgbClr val="0070C0"/>
                </a:solidFill>
                <a:ea typeface="黑体" pitchFamily="49" charset="-122"/>
              </a:rPr>
              <a:t>龙沐湾温德姆至尊豪廷大酒店拥有</a:t>
            </a:r>
            <a:r>
              <a:rPr lang="en-US" altLang="zh-CN" sz="1300" b="1" dirty="0">
                <a:solidFill>
                  <a:srgbClr val="0070C0"/>
                </a:solidFill>
                <a:ea typeface="Tahoma" pitchFamily="34" charset="0"/>
              </a:rPr>
              <a:t>3</a:t>
            </a:r>
            <a:r>
              <a:rPr lang="zh-CN" altLang="en-US" sz="1300" b="1" dirty="0">
                <a:solidFill>
                  <a:srgbClr val="0070C0"/>
                </a:solidFill>
                <a:ea typeface="黑体" pitchFamily="49" charset="-122"/>
              </a:rPr>
              <a:t>个主题餐厅和</a:t>
            </a:r>
            <a:r>
              <a:rPr lang="en-US" altLang="zh-CN" sz="1300" b="1" dirty="0">
                <a:solidFill>
                  <a:srgbClr val="0070C0"/>
                </a:solidFill>
                <a:ea typeface="Tahoma" pitchFamily="34" charset="0"/>
              </a:rPr>
              <a:t>3</a:t>
            </a:r>
            <a:r>
              <a:rPr lang="zh-CN" altLang="en-US" sz="1300" b="1" dirty="0">
                <a:solidFill>
                  <a:srgbClr val="0070C0"/>
                </a:solidFill>
                <a:ea typeface="黑体" pitchFamily="49" charset="-122"/>
              </a:rPr>
              <a:t>个特色酒吧，供应丰盛的中西式美食佳肴和美酒佳酿，满足客人的不同需求</a:t>
            </a:r>
            <a:r>
              <a:rPr lang="zh-CN" altLang="en-US" sz="1300" b="1" dirty="0" smtClean="0">
                <a:solidFill>
                  <a:srgbClr val="0070C0"/>
                </a:solidFill>
                <a:ea typeface="黑体" pitchFamily="49" charset="-122"/>
              </a:rPr>
              <a:t>。</a:t>
            </a:r>
            <a:endParaRPr lang="zh-CN" altLang="en-US" sz="1300" dirty="0">
              <a:ea typeface="黑体" pitchFamily="49" charset="-122"/>
            </a:endParaRPr>
          </a:p>
        </p:txBody>
      </p:sp>
      <p:pic>
        <p:nvPicPr>
          <p:cNvPr id="4" name="图片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03848" y="2492894"/>
            <a:ext cx="2664296" cy="4380615"/>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40152" y="2492896"/>
            <a:ext cx="3204000" cy="2136000"/>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40151" y="4713509"/>
            <a:ext cx="3203617" cy="21600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124744"/>
            <a:ext cx="8568952" cy="2154436"/>
          </a:xfrm>
          <a:prstGeom prst="rect">
            <a:avLst/>
          </a:prstGeom>
          <a:noFill/>
        </p:spPr>
        <p:txBody>
          <a:bodyPr wrap="square" rtlCol="0">
            <a:spAutoFit/>
          </a:bodyPr>
          <a:lstStyle/>
          <a:p>
            <a:r>
              <a:rPr lang="de-DE" altLang="zh-CN" sz="1300" b="1" dirty="0">
                <a:solidFill>
                  <a:srgbClr val="0070C0"/>
                </a:solidFill>
                <a:latin typeface="Tahoma" pitchFamily="34" charset="0"/>
                <a:ea typeface="Tahoma" pitchFamily="34" charset="0"/>
                <a:cs typeface="Tahoma" pitchFamily="34" charset="0"/>
              </a:rPr>
              <a:t>Constellation All-day Dining Restaurant</a:t>
            </a:r>
          </a:p>
          <a:p>
            <a:r>
              <a:rPr lang="zh-CN" altLang="en-US" sz="1300" b="1" dirty="0">
                <a:solidFill>
                  <a:srgbClr val="0070C0"/>
                </a:solidFill>
                <a:latin typeface="Tahoma" pitchFamily="34" charset="0"/>
                <a:ea typeface="黑体" pitchFamily="49" charset="-122"/>
                <a:cs typeface="Tahoma" pitchFamily="34" charset="0"/>
              </a:rPr>
              <a:t>星璨 全日制西餐厅</a:t>
            </a:r>
          </a:p>
          <a:p>
            <a:pPr>
              <a:lnSpc>
                <a:spcPct val="120000"/>
              </a:lnSpc>
            </a:pPr>
            <a:endParaRPr lang="en-US" altLang="zh-CN" sz="800" b="1" dirty="0" smtClean="0">
              <a:solidFill>
                <a:srgbClr val="3C3C3C"/>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Constellation </a:t>
            </a:r>
            <a:r>
              <a:rPr lang="en-US" altLang="zh-CN" sz="1200" b="1" dirty="0">
                <a:solidFill>
                  <a:srgbClr val="3C3C3C"/>
                </a:solidFill>
                <a:latin typeface="Tahoma" pitchFamily="34" charset="0"/>
                <a:ea typeface="Tahoma" pitchFamily="34" charset="0"/>
                <a:cs typeface="Tahoma" pitchFamily="34" charset="0"/>
              </a:rPr>
              <a:t>features the best of International cuisine when you want it. Open all day for dining in a vibrant &amp; contemporary setting, diners can choose from an extensive a la carte selection or from its large buffet. The restaurant features four show kitchens offering freshly prepared dishes from around the world that focuses on fresh and enticing flavors.</a:t>
            </a:r>
            <a:endParaRPr lang="zh-CN" altLang="zh-CN" sz="1200" b="1" dirty="0">
              <a:solidFill>
                <a:srgbClr val="3C3C3C"/>
              </a:solidFill>
              <a:latin typeface="Tahoma" pitchFamily="34" charset="0"/>
              <a:ea typeface="黑体" pitchFamily="49" charset="-122"/>
              <a:cs typeface="Tahoma" pitchFamily="34" charset="0"/>
            </a:endParaRPr>
          </a:p>
          <a:p>
            <a:pPr>
              <a:lnSpc>
                <a:spcPct val="120000"/>
              </a:lnSpc>
            </a:pPr>
            <a:endParaRPr lang="en-US" altLang="zh-CN" sz="800" b="1" dirty="0" smtClean="0">
              <a:solidFill>
                <a:srgbClr val="3C3C3C"/>
              </a:solidFill>
              <a:latin typeface="Tahoma" pitchFamily="34" charset="0"/>
              <a:ea typeface="Tahoma" pitchFamily="34" charset="0"/>
              <a:cs typeface="Tahoma" pitchFamily="34" charset="0"/>
            </a:endParaRPr>
          </a:p>
          <a:p>
            <a:pPr>
              <a:lnSpc>
                <a:spcPct val="120000"/>
              </a:lnSpc>
            </a:pPr>
            <a:r>
              <a:rPr lang="zh-CN" altLang="en-US" sz="1200" b="1" dirty="0" smtClean="0">
                <a:solidFill>
                  <a:srgbClr val="3C3C3C"/>
                </a:solidFill>
                <a:latin typeface="Tahoma" pitchFamily="34" charset="0"/>
                <a:ea typeface="黑体" pitchFamily="49" charset="-122"/>
                <a:cs typeface="Tahoma" pitchFamily="34" charset="0"/>
              </a:rPr>
              <a:t>全天候</a:t>
            </a:r>
            <a:r>
              <a:rPr lang="zh-CN" altLang="en-US" sz="1200" b="1" dirty="0">
                <a:solidFill>
                  <a:srgbClr val="3C3C3C"/>
                </a:solidFill>
                <a:latin typeface="Tahoma" pitchFamily="34" charset="0"/>
                <a:ea typeface="黑体" pitchFamily="49" charset="-122"/>
                <a:cs typeface="Tahoma" pitchFamily="34" charset="0"/>
              </a:rPr>
              <a:t>营业的星璨西餐厅，提供主厨精选零点菜单和丰盛的主题自助餐，随时准备着为您呈现国际美食盛宴。四个开放式厨房为您现场演绎美食的缔造过程。</a:t>
            </a:r>
            <a:r>
              <a:rPr lang="de-DE" altLang="zh-CN" sz="1400" b="1" dirty="0" smtClean="0">
                <a:solidFill>
                  <a:srgbClr val="3C3C3C"/>
                </a:solidFill>
                <a:latin typeface="Tahoma" pitchFamily="34" charset="0"/>
                <a:ea typeface="Tahoma" pitchFamily="34" charset="0"/>
                <a:cs typeface="Tahoma" pitchFamily="34" charset="0"/>
              </a:rPr>
              <a:t> </a:t>
            </a:r>
            <a:endParaRPr lang="zh-CN" altLang="zh-CN" sz="1400" dirty="0" smtClean="0">
              <a:latin typeface="Tahoma" pitchFamily="34" charset="0"/>
              <a:ea typeface="黑体" pitchFamily="49" charset="-122"/>
              <a:cs typeface="Tahoma" pitchFamily="34" charset="0"/>
            </a:endParaRPr>
          </a:p>
        </p:txBody>
      </p:sp>
      <p:sp>
        <p:nvSpPr>
          <p:cNvPr id="5"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Restaurant &amp; Lounges </a:t>
            </a:r>
            <a:br>
              <a:rPr lang="en-US" altLang="zh-CN" sz="2400" dirty="0">
                <a:solidFill>
                  <a:srgbClr val="FD5A1D"/>
                </a:solidFill>
                <a:latin typeface="Tahoma" pitchFamily="34" charset="0"/>
                <a:ea typeface="Tahoma" pitchFamily="34" charset="0"/>
                <a:cs typeface="Tahoma" pitchFamily="34" charset="0"/>
              </a:rPr>
            </a:br>
            <a:r>
              <a:rPr lang="zh-CN" altLang="en-US" sz="2400" dirty="0">
                <a:solidFill>
                  <a:srgbClr val="FD5A1D"/>
                </a:solidFill>
                <a:latin typeface="Tahoma" pitchFamily="34" charset="0"/>
                <a:ea typeface="方正黑体简体" pitchFamily="65" charset="-122"/>
              </a:rPr>
              <a:t>餐厅与酒廊</a:t>
            </a:r>
          </a:p>
        </p:txBody>
      </p:sp>
      <p:sp>
        <p:nvSpPr>
          <p:cNvPr id="7" name="TextBox 6"/>
          <p:cNvSpPr txBox="1"/>
          <p:nvPr/>
        </p:nvSpPr>
        <p:spPr>
          <a:xfrm>
            <a:off x="5580112" y="3343693"/>
            <a:ext cx="3312368" cy="2973122"/>
          </a:xfrm>
          <a:prstGeom prst="rect">
            <a:avLst/>
          </a:prstGeom>
          <a:noFill/>
        </p:spPr>
        <p:txBody>
          <a:bodyPr wrap="square" rtlCol="0">
            <a:spAutoFit/>
          </a:bodyPr>
          <a:lstStyle/>
          <a:p>
            <a:pPr>
              <a:lnSpc>
                <a:spcPct val="120000"/>
              </a:lnSpc>
            </a:pPr>
            <a:r>
              <a:rPr lang="en-US" altLang="zh-CN" sz="1200" b="1" dirty="0" smtClean="0">
                <a:solidFill>
                  <a:srgbClr val="FD5A1D"/>
                </a:solidFill>
                <a:latin typeface="Tahoma" pitchFamily="34" charset="0"/>
                <a:ea typeface="Tahoma" pitchFamily="34" charset="0"/>
                <a:cs typeface="Tahoma" pitchFamily="34" charset="0"/>
              </a:rPr>
              <a:t>Seats </a:t>
            </a:r>
            <a:r>
              <a:rPr lang="zh-CN" altLang="en-US" sz="1200" b="1" dirty="0" smtClean="0">
                <a:solidFill>
                  <a:srgbClr val="FD5A1D"/>
                </a:solidFill>
                <a:latin typeface="Tahoma" pitchFamily="34" charset="0"/>
                <a:ea typeface="黑体" pitchFamily="49" charset="-122"/>
                <a:cs typeface="Tahoma" pitchFamily="34" charset="0"/>
              </a:rPr>
              <a:t>席位：</a:t>
            </a: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270 seats &amp; </a:t>
            </a:r>
            <a:r>
              <a:rPr lang="en-US" altLang="zh-CN" sz="1200" b="1" dirty="0">
                <a:solidFill>
                  <a:srgbClr val="3C3C3C"/>
                </a:solidFill>
                <a:latin typeface="Tahoma" pitchFamily="34" charset="0"/>
                <a:ea typeface="Tahoma" pitchFamily="34" charset="0"/>
                <a:cs typeface="Tahoma" pitchFamily="34" charset="0"/>
              </a:rPr>
              <a:t>1 PDR for 12 persons</a:t>
            </a: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270</a:t>
            </a:r>
            <a:r>
              <a:rPr lang="zh-CN" altLang="en-US" sz="1200" b="1" dirty="0" smtClean="0">
                <a:solidFill>
                  <a:srgbClr val="3C3C3C"/>
                </a:solidFill>
                <a:latin typeface="Tahoma" pitchFamily="34" charset="0"/>
                <a:ea typeface="黑体" pitchFamily="49" charset="-122"/>
                <a:cs typeface="Tahoma" pitchFamily="34" charset="0"/>
              </a:rPr>
              <a:t>座和</a:t>
            </a:r>
            <a:r>
              <a:rPr lang="en-US" altLang="zh-CN" sz="1200" b="1" dirty="0" smtClean="0">
                <a:solidFill>
                  <a:srgbClr val="3C3C3C"/>
                </a:solidFill>
                <a:latin typeface="Tahoma" pitchFamily="34" charset="0"/>
                <a:ea typeface="Tahoma" pitchFamily="34" charset="0"/>
                <a:cs typeface="Tahoma" pitchFamily="34" charset="0"/>
              </a:rPr>
              <a:t>1</a:t>
            </a:r>
            <a:r>
              <a:rPr lang="zh-CN" altLang="en-US" sz="1200" b="1" dirty="0">
                <a:solidFill>
                  <a:srgbClr val="3C3C3C"/>
                </a:solidFill>
                <a:latin typeface="Tahoma" pitchFamily="34" charset="0"/>
                <a:ea typeface="黑体" pitchFamily="49" charset="-122"/>
                <a:cs typeface="Tahoma" pitchFamily="34" charset="0"/>
              </a:rPr>
              <a:t>个</a:t>
            </a:r>
            <a:r>
              <a:rPr lang="en-US" altLang="zh-CN" sz="1200" b="1" dirty="0">
                <a:solidFill>
                  <a:srgbClr val="3C3C3C"/>
                </a:solidFill>
                <a:latin typeface="Tahoma" pitchFamily="34" charset="0"/>
                <a:ea typeface="Tahoma" pitchFamily="34" charset="0"/>
                <a:cs typeface="Tahoma" pitchFamily="34" charset="0"/>
              </a:rPr>
              <a:t>12</a:t>
            </a:r>
            <a:r>
              <a:rPr lang="zh-CN" altLang="en-US" sz="1200" b="1" dirty="0">
                <a:solidFill>
                  <a:srgbClr val="3C3C3C"/>
                </a:solidFill>
                <a:latin typeface="Tahoma" pitchFamily="34" charset="0"/>
                <a:ea typeface="黑体" pitchFamily="49" charset="-122"/>
                <a:cs typeface="Tahoma" pitchFamily="34" charset="0"/>
              </a:rPr>
              <a:t>座的</a:t>
            </a:r>
            <a:r>
              <a:rPr lang="zh-CN" altLang="en-US" sz="1200" b="1" dirty="0" smtClean="0">
                <a:solidFill>
                  <a:srgbClr val="3C3C3C"/>
                </a:solidFill>
                <a:latin typeface="Tahoma" pitchFamily="34" charset="0"/>
                <a:ea typeface="黑体" pitchFamily="49" charset="-122"/>
                <a:cs typeface="Tahoma" pitchFamily="34" charset="0"/>
              </a:rPr>
              <a:t>包厢</a:t>
            </a:r>
            <a:endParaRPr lang="zh-CN" altLang="en-US" sz="1200" b="1" dirty="0">
              <a:solidFill>
                <a:srgbClr val="3C3C3C"/>
              </a:solidFill>
              <a:latin typeface="Tahoma" pitchFamily="34" charset="0"/>
              <a:ea typeface="黑体" pitchFamily="49" charset="-122"/>
              <a:cs typeface="Tahoma" pitchFamily="34" charset="0"/>
            </a:endParaRPr>
          </a:p>
          <a:p>
            <a:pPr>
              <a:lnSpc>
                <a:spcPct val="120000"/>
              </a:lnSpc>
            </a:pP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FD5A1D"/>
                </a:solidFill>
                <a:latin typeface="Tahoma" pitchFamily="34" charset="0"/>
                <a:ea typeface="Tahoma" pitchFamily="34" charset="0"/>
                <a:cs typeface="Tahoma" pitchFamily="34" charset="0"/>
              </a:rPr>
              <a:t>Opening </a:t>
            </a:r>
            <a:r>
              <a:rPr lang="en-US" altLang="zh-CN" sz="1200" b="1" dirty="0">
                <a:solidFill>
                  <a:srgbClr val="FD5A1D"/>
                </a:solidFill>
                <a:latin typeface="Tahoma" pitchFamily="34" charset="0"/>
                <a:ea typeface="Tahoma" pitchFamily="34" charset="0"/>
                <a:cs typeface="Tahoma" pitchFamily="34" charset="0"/>
              </a:rPr>
              <a:t>Hours </a:t>
            </a:r>
            <a:r>
              <a:rPr lang="zh-CN" altLang="zh-CN" sz="1200" b="1" dirty="0">
                <a:solidFill>
                  <a:srgbClr val="FD5A1D"/>
                </a:solidFill>
                <a:latin typeface="Tahoma" pitchFamily="34" charset="0"/>
                <a:ea typeface="黑体" pitchFamily="49" charset="-122"/>
                <a:cs typeface="Tahoma" pitchFamily="34" charset="0"/>
              </a:rPr>
              <a:t>营业时间：</a:t>
            </a:r>
          </a:p>
          <a:p>
            <a:pPr>
              <a:lnSpc>
                <a:spcPct val="120000"/>
              </a:lnSpc>
            </a:pPr>
            <a:r>
              <a:rPr lang="en-US" altLang="zh-CN" sz="1200" b="1" dirty="0">
                <a:solidFill>
                  <a:srgbClr val="3C3C3C"/>
                </a:solidFill>
                <a:latin typeface="Tahoma" pitchFamily="34" charset="0"/>
                <a:ea typeface="Tahoma" pitchFamily="34" charset="0"/>
                <a:cs typeface="Tahoma" pitchFamily="34" charset="0"/>
              </a:rPr>
              <a:t>06:30am – </a:t>
            </a:r>
            <a:r>
              <a:rPr lang="en-US" altLang="zh-CN" sz="1200" b="1" dirty="0" smtClean="0">
                <a:solidFill>
                  <a:srgbClr val="3C3C3C"/>
                </a:solidFill>
                <a:latin typeface="Tahoma" pitchFamily="34" charset="0"/>
                <a:ea typeface="Tahoma" pitchFamily="34" charset="0"/>
                <a:cs typeface="Tahoma" pitchFamily="34" charset="0"/>
              </a:rPr>
              <a:t>22:30pm</a:t>
            </a:r>
          </a:p>
          <a:p>
            <a:pPr>
              <a:lnSpc>
                <a:spcPct val="120000"/>
              </a:lnSpc>
            </a:pPr>
            <a:r>
              <a:rPr lang="en-US" altLang="zh-CN" sz="1200" b="1" dirty="0">
                <a:solidFill>
                  <a:srgbClr val="3C3C3C"/>
                </a:solidFill>
                <a:latin typeface="Tahoma" pitchFamily="34" charset="0"/>
                <a:ea typeface="Tahoma" pitchFamily="34" charset="0"/>
                <a:cs typeface="Tahoma" pitchFamily="34" charset="0"/>
              </a:rPr>
              <a:t> </a:t>
            </a:r>
            <a:endParaRPr lang="zh-CN" altLang="zh-CN" sz="1200" b="1" dirty="0" smtClean="0">
              <a:solidFill>
                <a:srgbClr val="3C3C3C"/>
              </a:solidFill>
              <a:latin typeface="Tahoma" pitchFamily="34" charset="0"/>
              <a:ea typeface="黑体" pitchFamily="49" charset="-122"/>
              <a:cs typeface="Tahoma" pitchFamily="34" charset="0"/>
            </a:endParaRPr>
          </a:p>
          <a:p>
            <a:pPr>
              <a:lnSpc>
                <a:spcPct val="120000"/>
              </a:lnSpc>
            </a:pPr>
            <a:r>
              <a:rPr lang="en-US" altLang="zh-CN" sz="1200" b="1" dirty="0" smtClean="0">
                <a:solidFill>
                  <a:srgbClr val="FD5A1D"/>
                </a:solidFill>
                <a:latin typeface="Tahoma" pitchFamily="34" charset="0"/>
                <a:ea typeface="Tahoma" pitchFamily="34" charset="0"/>
                <a:cs typeface="Tahoma" pitchFamily="34" charset="0"/>
              </a:rPr>
              <a:t>Location </a:t>
            </a:r>
            <a:r>
              <a:rPr lang="zh-CN" altLang="zh-CN" sz="1200" b="1" dirty="0">
                <a:solidFill>
                  <a:srgbClr val="FD5A1D"/>
                </a:solidFill>
                <a:latin typeface="Tahoma" pitchFamily="34" charset="0"/>
                <a:ea typeface="黑体" pitchFamily="49" charset="-122"/>
                <a:cs typeface="Tahoma" pitchFamily="34" charset="0"/>
              </a:rPr>
              <a:t>地点</a:t>
            </a:r>
            <a:r>
              <a:rPr lang="zh-CN" altLang="zh-CN" sz="1200" b="1" dirty="0" smtClean="0">
                <a:solidFill>
                  <a:srgbClr val="FD5A1D"/>
                </a:solidFill>
                <a:latin typeface="Tahoma" pitchFamily="34" charset="0"/>
                <a:ea typeface="黑体" pitchFamily="49" charset="-122"/>
                <a:cs typeface="Tahoma" pitchFamily="34" charset="0"/>
              </a:rPr>
              <a:t>：</a:t>
            </a: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Main </a:t>
            </a:r>
            <a:r>
              <a:rPr lang="en-US" altLang="zh-CN" sz="1200" b="1" dirty="0">
                <a:solidFill>
                  <a:srgbClr val="3C3C3C"/>
                </a:solidFill>
                <a:latin typeface="Tahoma" pitchFamily="34" charset="0"/>
                <a:ea typeface="Tahoma" pitchFamily="34" charset="0"/>
                <a:cs typeface="Tahoma" pitchFamily="34" charset="0"/>
              </a:rPr>
              <a:t>Building </a:t>
            </a:r>
            <a:r>
              <a:rPr lang="en-US" altLang="zh-CN" sz="1200" b="1" dirty="0" smtClean="0">
                <a:solidFill>
                  <a:srgbClr val="3C3C3C"/>
                </a:solidFill>
                <a:latin typeface="Tahoma" pitchFamily="34" charset="0"/>
                <a:ea typeface="Tahoma" pitchFamily="34" charset="0"/>
                <a:cs typeface="Tahoma" pitchFamily="34" charset="0"/>
              </a:rPr>
              <a:t>2F</a:t>
            </a:r>
          </a:p>
          <a:p>
            <a:pPr>
              <a:lnSpc>
                <a:spcPct val="120000"/>
              </a:lnSpc>
            </a:pPr>
            <a:r>
              <a:rPr lang="zh-CN" altLang="en-US" sz="1200" b="1" dirty="0">
                <a:solidFill>
                  <a:srgbClr val="3C3C3C"/>
                </a:solidFill>
                <a:latin typeface="Tahoma" pitchFamily="34" charset="0"/>
                <a:ea typeface="黑体" pitchFamily="49" charset="-122"/>
                <a:cs typeface="Tahoma" pitchFamily="34" charset="0"/>
              </a:rPr>
              <a:t>酒店主楼二层</a:t>
            </a:r>
            <a:endParaRPr lang="en-US" altLang="zh-CN" sz="1200" b="1" dirty="0" smtClean="0">
              <a:solidFill>
                <a:srgbClr val="3C3C3C"/>
              </a:solidFill>
              <a:latin typeface="Tahoma" pitchFamily="34" charset="0"/>
              <a:ea typeface="Tahoma" pitchFamily="34" charset="0"/>
              <a:cs typeface="Tahoma" pitchFamily="34" charset="0"/>
            </a:endParaRPr>
          </a:p>
          <a:p>
            <a:pPr>
              <a:lnSpc>
                <a:spcPct val="120000"/>
              </a:lnSpc>
            </a:pPr>
            <a:endParaRPr lang="en-US" altLang="zh-CN" sz="1200" b="1" dirty="0">
              <a:solidFill>
                <a:srgbClr val="3C3C3C"/>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FD5A1D"/>
                </a:solidFill>
                <a:latin typeface="Tahoma" pitchFamily="34" charset="0"/>
                <a:ea typeface="Tahoma" pitchFamily="34" charset="0"/>
                <a:cs typeface="Tahoma" pitchFamily="34" charset="0"/>
              </a:rPr>
              <a:t>Telephone </a:t>
            </a:r>
            <a:r>
              <a:rPr lang="zh-CN" altLang="en-US" sz="1200" b="1" dirty="0" smtClean="0">
                <a:solidFill>
                  <a:srgbClr val="FD5A1D"/>
                </a:solidFill>
                <a:latin typeface="Tahoma" pitchFamily="34" charset="0"/>
                <a:ea typeface="黑体" pitchFamily="49" charset="-122"/>
                <a:cs typeface="Tahoma" pitchFamily="34" charset="0"/>
              </a:rPr>
              <a:t>电话：</a:t>
            </a: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0898 8559 8888 - 6222</a:t>
            </a:r>
            <a:endParaRPr lang="zh-CN" altLang="zh-CN" sz="1200" b="1" dirty="0" smtClean="0">
              <a:solidFill>
                <a:srgbClr val="3C3C3C"/>
              </a:solidFill>
              <a:latin typeface="Tahoma" pitchFamily="34" charset="0"/>
              <a:ea typeface="黑体" pitchFamily="49" charset="-122"/>
              <a:cs typeface="Tahoma" pitchFamily="34" charset="0"/>
            </a:endParaRPr>
          </a:p>
        </p:txBody>
      </p:sp>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28496" y="8464"/>
            <a:ext cx="1908000" cy="1342239"/>
          </a:xfrm>
          <a:prstGeom prst="rect">
            <a:avLst/>
          </a:prstGeo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279180"/>
            <a:ext cx="4680288" cy="31021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124744"/>
            <a:ext cx="8568952" cy="1895904"/>
          </a:xfrm>
          <a:prstGeom prst="rect">
            <a:avLst/>
          </a:prstGeom>
          <a:noFill/>
        </p:spPr>
        <p:txBody>
          <a:bodyPr wrap="square" rtlCol="0">
            <a:spAutoFit/>
          </a:bodyPr>
          <a:lstStyle/>
          <a:p>
            <a:r>
              <a:rPr lang="de-DE" altLang="zh-CN" sz="1300" b="1" dirty="0">
                <a:solidFill>
                  <a:srgbClr val="0070C0"/>
                </a:solidFill>
                <a:latin typeface="Tahoma" pitchFamily="34" charset="0"/>
                <a:ea typeface="Tahoma" pitchFamily="34" charset="0"/>
                <a:cs typeface="Tahoma" pitchFamily="34" charset="0"/>
              </a:rPr>
              <a:t>Lotus Garden Chinese Restaurant</a:t>
            </a:r>
          </a:p>
          <a:p>
            <a:r>
              <a:rPr lang="zh-CN" altLang="en-US" sz="1300" b="1" dirty="0">
                <a:solidFill>
                  <a:srgbClr val="0070C0"/>
                </a:solidFill>
                <a:latin typeface="Tahoma" pitchFamily="34" charset="0"/>
                <a:ea typeface="黑体" pitchFamily="49" charset="-122"/>
                <a:cs typeface="Tahoma" pitchFamily="34" charset="0"/>
              </a:rPr>
              <a:t>豪廷轩 中餐厅</a:t>
            </a:r>
          </a:p>
          <a:p>
            <a:pPr>
              <a:lnSpc>
                <a:spcPct val="120000"/>
              </a:lnSpc>
            </a:pPr>
            <a:endParaRPr lang="en-US" altLang="zh-CN" sz="800" b="1" dirty="0" smtClean="0">
              <a:solidFill>
                <a:srgbClr val="3C3C3C"/>
              </a:solidFill>
              <a:latin typeface="Tahoma" pitchFamily="34" charset="0"/>
              <a:ea typeface="Tahoma" pitchFamily="34" charset="0"/>
              <a:cs typeface="Tahoma" pitchFamily="34" charset="0"/>
            </a:endParaRPr>
          </a:p>
          <a:p>
            <a:pPr>
              <a:lnSpc>
                <a:spcPct val="120000"/>
              </a:lnSpc>
            </a:pPr>
            <a:r>
              <a:rPr lang="en-US" altLang="zh-CN" sz="1200" b="1" dirty="0">
                <a:solidFill>
                  <a:srgbClr val="3C3C3C"/>
                </a:solidFill>
                <a:latin typeface="Tahoma" pitchFamily="34" charset="0"/>
                <a:ea typeface="Tahoma" pitchFamily="34" charset="0"/>
                <a:cs typeface="Tahoma" pitchFamily="34" charset="0"/>
              </a:rPr>
              <a:t>Featuring the finest of Cantonese cuisine, Lotus Garden offers a timeless, elegant dining experience with beautiful views of the hotel gardens. Enjoy the large selection of the chef’s signature dishes, dim sum, and Hainanese </a:t>
            </a:r>
            <a:r>
              <a:rPr lang="en-US" altLang="zh-CN" sz="1200" b="1" dirty="0" smtClean="0">
                <a:solidFill>
                  <a:srgbClr val="3C3C3C"/>
                </a:solidFill>
                <a:latin typeface="Tahoma" pitchFamily="34" charset="0"/>
                <a:ea typeface="Tahoma" pitchFamily="34" charset="0"/>
                <a:cs typeface="Tahoma" pitchFamily="34" charset="0"/>
              </a:rPr>
              <a:t>specialties </a:t>
            </a:r>
            <a:r>
              <a:rPr lang="en-US" altLang="zh-CN" sz="1200" b="1" dirty="0">
                <a:solidFill>
                  <a:srgbClr val="3C3C3C"/>
                </a:solidFill>
                <a:latin typeface="Tahoma" pitchFamily="34" charset="0"/>
                <a:ea typeface="Tahoma" pitchFamily="34" charset="0"/>
                <a:cs typeface="Tahoma" pitchFamily="34" charset="0"/>
              </a:rPr>
              <a:t>in a setting that evokes the grandeur of Chinese heritage. </a:t>
            </a:r>
            <a:endParaRPr lang="en-US" altLang="zh-CN" sz="1200" b="1" dirty="0" smtClean="0">
              <a:solidFill>
                <a:srgbClr val="3C3C3C"/>
              </a:solidFill>
              <a:latin typeface="Tahoma" pitchFamily="34" charset="0"/>
              <a:ea typeface="Tahoma" pitchFamily="34" charset="0"/>
              <a:cs typeface="Tahoma" pitchFamily="34" charset="0"/>
            </a:endParaRPr>
          </a:p>
          <a:p>
            <a:pPr>
              <a:lnSpc>
                <a:spcPct val="120000"/>
              </a:lnSpc>
            </a:pPr>
            <a:endParaRPr lang="en-US" altLang="zh-CN" sz="800" b="1" dirty="0" smtClean="0">
              <a:solidFill>
                <a:srgbClr val="3C3C3C"/>
              </a:solidFill>
              <a:latin typeface="Tahoma" pitchFamily="34" charset="0"/>
              <a:ea typeface="Tahoma" pitchFamily="34" charset="0"/>
              <a:cs typeface="Tahoma" pitchFamily="34" charset="0"/>
            </a:endParaRPr>
          </a:p>
          <a:p>
            <a:pPr>
              <a:lnSpc>
                <a:spcPct val="120000"/>
              </a:lnSpc>
            </a:pPr>
            <a:r>
              <a:rPr lang="zh-CN" altLang="en-US" sz="1200" b="1" dirty="0" smtClean="0">
                <a:solidFill>
                  <a:srgbClr val="3C3C3C"/>
                </a:solidFill>
                <a:latin typeface="Tahoma" pitchFamily="34" charset="0"/>
                <a:ea typeface="黑体" pitchFamily="49" charset="-122"/>
                <a:cs typeface="Tahoma" pitchFamily="34" charset="0"/>
              </a:rPr>
              <a:t>豪廷轩中餐厅主理经典粤式佳肴，清新优雅的用餐环境中，可尽览风光无限的酒店花园景观。在品味大厨招牌菜的同时，精美点心和海南特色风味也将诱惑味蕾，带您赏味中华美食的博大精深。</a:t>
            </a:r>
            <a:endParaRPr lang="zh-CN" altLang="zh-CN" sz="1400" dirty="0" smtClean="0">
              <a:latin typeface="Tahoma" pitchFamily="34" charset="0"/>
              <a:ea typeface="黑体" pitchFamily="49" charset="-122"/>
              <a:cs typeface="Tahoma" pitchFamily="34" charset="0"/>
            </a:endParaRPr>
          </a:p>
        </p:txBody>
      </p:sp>
      <p:sp>
        <p:nvSpPr>
          <p:cNvPr id="5"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Restaurant &amp; Lounges </a:t>
            </a:r>
            <a:br>
              <a:rPr lang="en-US" altLang="zh-CN" sz="2400" dirty="0">
                <a:solidFill>
                  <a:srgbClr val="FD5A1D"/>
                </a:solidFill>
                <a:latin typeface="Tahoma" pitchFamily="34" charset="0"/>
                <a:ea typeface="Tahoma" pitchFamily="34" charset="0"/>
                <a:cs typeface="Tahoma" pitchFamily="34" charset="0"/>
              </a:rPr>
            </a:br>
            <a:r>
              <a:rPr lang="zh-CN" altLang="en-US" sz="2400" dirty="0">
                <a:solidFill>
                  <a:srgbClr val="FD5A1D"/>
                </a:solidFill>
                <a:latin typeface="Tahoma" pitchFamily="34" charset="0"/>
                <a:ea typeface="方正黑体简体" pitchFamily="65" charset="-122"/>
              </a:rPr>
              <a:t>餐厅与酒廊</a:t>
            </a:r>
          </a:p>
        </p:txBody>
      </p:sp>
      <p:sp>
        <p:nvSpPr>
          <p:cNvPr id="7" name="TextBox 6"/>
          <p:cNvSpPr txBox="1"/>
          <p:nvPr/>
        </p:nvSpPr>
        <p:spPr>
          <a:xfrm>
            <a:off x="5580112" y="3219348"/>
            <a:ext cx="3312368" cy="3194721"/>
          </a:xfrm>
          <a:prstGeom prst="rect">
            <a:avLst/>
          </a:prstGeom>
          <a:noFill/>
        </p:spPr>
        <p:txBody>
          <a:bodyPr wrap="square" rtlCol="0">
            <a:spAutoFit/>
          </a:bodyPr>
          <a:lstStyle/>
          <a:p>
            <a:pPr>
              <a:lnSpc>
                <a:spcPct val="120000"/>
              </a:lnSpc>
            </a:pPr>
            <a:r>
              <a:rPr lang="en-US" altLang="zh-CN" sz="1200" b="1" dirty="0" smtClean="0">
                <a:solidFill>
                  <a:srgbClr val="FD5A1D"/>
                </a:solidFill>
                <a:latin typeface="Tahoma" pitchFamily="34" charset="0"/>
                <a:ea typeface="Tahoma" pitchFamily="34" charset="0"/>
                <a:cs typeface="Tahoma" pitchFamily="34" charset="0"/>
              </a:rPr>
              <a:t>Seats </a:t>
            </a:r>
            <a:r>
              <a:rPr lang="zh-CN" altLang="en-US" sz="1200" b="1" dirty="0" smtClean="0">
                <a:solidFill>
                  <a:srgbClr val="FD5A1D"/>
                </a:solidFill>
                <a:latin typeface="Tahoma" pitchFamily="34" charset="0"/>
                <a:ea typeface="黑体" pitchFamily="49" charset="-122"/>
                <a:cs typeface="Tahoma" pitchFamily="34" charset="0"/>
              </a:rPr>
              <a:t>席位：</a:t>
            </a: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132 seats &amp; </a:t>
            </a:r>
            <a:r>
              <a:rPr lang="en-US" altLang="zh-CN" sz="1200" b="1" dirty="0">
                <a:solidFill>
                  <a:srgbClr val="3C3C3C"/>
                </a:solidFill>
                <a:latin typeface="Tahoma" pitchFamily="34" charset="0"/>
                <a:ea typeface="Tahoma" pitchFamily="34" charset="0"/>
                <a:cs typeface="Tahoma" pitchFamily="34" charset="0"/>
              </a:rPr>
              <a:t>8 PDR’s for </a:t>
            </a:r>
            <a:r>
              <a:rPr lang="en-US" altLang="zh-CN" sz="1200" b="1" dirty="0" smtClean="0">
                <a:solidFill>
                  <a:srgbClr val="3C3C3C"/>
                </a:solidFill>
                <a:latin typeface="Tahoma" pitchFamily="34" charset="0"/>
                <a:ea typeface="Tahoma" pitchFamily="34" charset="0"/>
                <a:cs typeface="Tahoma" pitchFamily="34" charset="0"/>
              </a:rPr>
              <a:t>74 persons</a:t>
            </a: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132</a:t>
            </a:r>
            <a:r>
              <a:rPr lang="zh-CN" altLang="en-US" sz="1200" b="1" dirty="0" smtClean="0">
                <a:solidFill>
                  <a:srgbClr val="3C3C3C"/>
                </a:solidFill>
                <a:latin typeface="Tahoma" pitchFamily="34" charset="0"/>
                <a:ea typeface="黑体" pitchFamily="49" charset="-122"/>
                <a:cs typeface="Tahoma" pitchFamily="34" charset="0"/>
              </a:rPr>
              <a:t>座，另有</a:t>
            </a:r>
            <a:r>
              <a:rPr lang="en-US" altLang="zh-CN" sz="1200" b="1" dirty="0" smtClean="0">
                <a:solidFill>
                  <a:srgbClr val="3C3C3C"/>
                </a:solidFill>
                <a:latin typeface="Tahoma" pitchFamily="34" charset="0"/>
                <a:ea typeface="Tahoma" pitchFamily="34" charset="0"/>
                <a:cs typeface="Tahoma" pitchFamily="34" charset="0"/>
              </a:rPr>
              <a:t>8</a:t>
            </a:r>
            <a:r>
              <a:rPr lang="zh-CN" altLang="en-US" sz="1200" b="1" dirty="0">
                <a:solidFill>
                  <a:srgbClr val="3C3C3C"/>
                </a:solidFill>
                <a:latin typeface="Tahoma" pitchFamily="34" charset="0"/>
                <a:ea typeface="黑体" pitchFamily="49" charset="-122"/>
                <a:cs typeface="Tahoma" pitchFamily="34" charset="0"/>
              </a:rPr>
              <a:t>个包厢可</a:t>
            </a:r>
            <a:r>
              <a:rPr lang="zh-CN" altLang="en-US" sz="1200" b="1" dirty="0" smtClean="0">
                <a:solidFill>
                  <a:srgbClr val="3C3C3C"/>
                </a:solidFill>
                <a:latin typeface="Tahoma" pitchFamily="34" charset="0"/>
                <a:ea typeface="黑体" pitchFamily="49" charset="-122"/>
                <a:cs typeface="Tahoma" pitchFamily="34" charset="0"/>
              </a:rPr>
              <a:t>容纳</a:t>
            </a:r>
            <a:r>
              <a:rPr lang="en-US" altLang="zh-CN" sz="1200" b="1" dirty="0" smtClean="0">
                <a:solidFill>
                  <a:srgbClr val="3C3C3C"/>
                </a:solidFill>
                <a:latin typeface="Tahoma" pitchFamily="34" charset="0"/>
                <a:ea typeface="黑体" pitchFamily="49" charset="-122"/>
                <a:cs typeface="Tahoma" pitchFamily="34" charset="0"/>
              </a:rPr>
              <a:t>74</a:t>
            </a:r>
            <a:r>
              <a:rPr lang="zh-CN" altLang="en-US" sz="1200" b="1" dirty="0" smtClean="0">
                <a:solidFill>
                  <a:srgbClr val="3C3C3C"/>
                </a:solidFill>
                <a:latin typeface="Tahoma" pitchFamily="34" charset="0"/>
                <a:ea typeface="黑体" pitchFamily="49" charset="-122"/>
                <a:cs typeface="Tahoma" pitchFamily="34" charset="0"/>
              </a:rPr>
              <a:t>位</a:t>
            </a:r>
            <a:endParaRPr lang="en-US" altLang="zh-CN" sz="1200" b="1" dirty="0" smtClean="0">
              <a:solidFill>
                <a:srgbClr val="3C3C3C"/>
              </a:solidFill>
              <a:latin typeface="Tahoma" pitchFamily="34" charset="0"/>
              <a:ea typeface="Tahoma" pitchFamily="34" charset="0"/>
              <a:cs typeface="Tahoma" pitchFamily="34" charset="0"/>
            </a:endParaRPr>
          </a:p>
          <a:p>
            <a:pPr>
              <a:lnSpc>
                <a:spcPct val="120000"/>
              </a:lnSpc>
            </a:pP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FD5A1D"/>
                </a:solidFill>
                <a:latin typeface="Tahoma" pitchFamily="34" charset="0"/>
                <a:ea typeface="Tahoma" pitchFamily="34" charset="0"/>
                <a:cs typeface="Tahoma" pitchFamily="34" charset="0"/>
              </a:rPr>
              <a:t>Opening </a:t>
            </a:r>
            <a:r>
              <a:rPr lang="en-US" altLang="zh-CN" sz="1200" b="1" dirty="0">
                <a:solidFill>
                  <a:srgbClr val="FD5A1D"/>
                </a:solidFill>
                <a:latin typeface="Tahoma" pitchFamily="34" charset="0"/>
                <a:ea typeface="Tahoma" pitchFamily="34" charset="0"/>
                <a:cs typeface="Tahoma" pitchFamily="34" charset="0"/>
              </a:rPr>
              <a:t>Hours </a:t>
            </a:r>
            <a:r>
              <a:rPr lang="zh-CN" altLang="zh-CN" sz="1200" b="1" dirty="0">
                <a:solidFill>
                  <a:srgbClr val="FD5A1D"/>
                </a:solidFill>
                <a:latin typeface="Tahoma" pitchFamily="34" charset="0"/>
                <a:ea typeface="黑体" pitchFamily="49" charset="-122"/>
                <a:cs typeface="Tahoma" pitchFamily="34" charset="0"/>
              </a:rPr>
              <a:t>营业时间：</a:t>
            </a:r>
          </a:p>
          <a:p>
            <a:pPr>
              <a:lnSpc>
                <a:spcPct val="120000"/>
              </a:lnSpc>
            </a:pPr>
            <a:r>
              <a:rPr lang="zh-CN" altLang="en-US" sz="1200" b="1" dirty="0" smtClean="0">
                <a:solidFill>
                  <a:srgbClr val="3C3C3C"/>
                </a:solidFill>
                <a:latin typeface="Tahoma" pitchFamily="34" charset="0"/>
                <a:ea typeface="黑体" pitchFamily="49" charset="-122"/>
                <a:cs typeface="Tahoma" pitchFamily="34" charset="0"/>
              </a:rPr>
              <a:t>午餐时段 </a:t>
            </a:r>
            <a:r>
              <a:rPr lang="en-US" altLang="zh-CN" sz="1200" b="1" dirty="0" smtClean="0">
                <a:solidFill>
                  <a:srgbClr val="3C3C3C"/>
                </a:solidFill>
                <a:latin typeface="Tahoma" pitchFamily="34" charset="0"/>
                <a:ea typeface="Tahoma" pitchFamily="34" charset="0"/>
                <a:cs typeface="Tahoma" pitchFamily="34" charset="0"/>
              </a:rPr>
              <a:t>Lunch:  11:30am </a:t>
            </a:r>
            <a:r>
              <a:rPr lang="en-US" altLang="zh-CN" sz="1200" b="1" dirty="0">
                <a:solidFill>
                  <a:srgbClr val="3C3C3C"/>
                </a:solidFill>
                <a:latin typeface="Tahoma" pitchFamily="34" charset="0"/>
                <a:ea typeface="Tahoma" pitchFamily="34" charset="0"/>
                <a:cs typeface="Tahoma" pitchFamily="34" charset="0"/>
              </a:rPr>
              <a:t>– 14:30pm</a:t>
            </a:r>
          </a:p>
          <a:p>
            <a:pPr>
              <a:lnSpc>
                <a:spcPct val="120000"/>
              </a:lnSpc>
            </a:pPr>
            <a:r>
              <a:rPr lang="zh-CN" altLang="en-US" sz="1200" b="1" dirty="0" smtClean="0">
                <a:solidFill>
                  <a:srgbClr val="3C3C3C"/>
                </a:solidFill>
                <a:latin typeface="Tahoma" pitchFamily="34" charset="0"/>
                <a:ea typeface="黑体" pitchFamily="49" charset="-122"/>
                <a:cs typeface="Tahoma" pitchFamily="34" charset="0"/>
              </a:rPr>
              <a:t>晚餐时段 </a:t>
            </a:r>
            <a:r>
              <a:rPr lang="en-US" altLang="zh-CN" sz="1200" b="1" dirty="0" smtClean="0">
                <a:solidFill>
                  <a:srgbClr val="3C3C3C"/>
                </a:solidFill>
                <a:latin typeface="Tahoma" pitchFamily="34" charset="0"/>
                <a:ea typeface="Tahoma" pitchFamily="34" charset="0"/>
                <a:cs typeface="Tahoma" pitchFamily="34" charset="0"/>
              </a:rPr>
              <a:t>Dinner: </a:t>
            </a:r>
            <a:r>
              <a:rPr lang="en-US" altLang="zh-CN" sz="1200" b="1" dirty="0">
                <a:solidFill>
                  <a:srgbClr val="3C3C3C"/>
                </a:solidFill>
                <a:latin typeface="Tahoma" pitchFamily="34" charset="0"/>
                <a:ea typeface="Tahoma" pitchFamily="34" charset="0"/>
                <a:cs typeface="Tahoma" pitchFamily="34" charset="0"/>
              </a:rPr>
              <a:t>17:30pm – 22:00pm</a:t>
            </a: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 </a:t>
            </a:r>
            <a:endParaRPr lang="zh-CN" altLang="zh-CN" sz="1200" b="1" dirty="0" smtClean="0">
              <a:solidFill>
                <a:srgbClr val="3C3C3C"/>
              </a:solidFill>
              <a:latin typeface="Tahoma" pitchFamily="34" charset="0"/>
              <a:ea typeface="黑体" pitchFamily="49" charset="-122"/>
              <a:cs typeface="Tahoma" pitchFamily="34" charset="0"/>
            </a:endParaRPr>
          </a:p>
          <a:p>
            <a:pPr>
              <a:lnSpc>
                <a:spcPct val="120000"/>
              </a:lnSpc>
            </a:pPr>
            <a:r>
              <a:rPr lang="en-US" altLang="zh-CN" sz="1200" b="1" dirty="0" smtClean="0">
                <a:solidFill>
                  <a:srgbClr val="FD5A1D"/>
                </a:solidFill>
                <a:latin typeface="Tahoma" pitchFamily="34" charset="0"/>
                <a:ea typeface="Tahoma" pitchFamily="34" charset="0"/>
                <a:cs typeface="Tahoma" pitchFamily="34" charset="0"/>
              </a:rPr>
              <a:t>Location </a:t>
            </a:r>
            <a:r>
              <a:rPr lang="zh-CN" altLang="zh-CN" sz="1200" b="1" dirty="0">
                <a:solidFill>
                  <a:srgbClr val="FD5A1D"/>
                </a:solidFill>
                <a:latin typeface="Tahoma" pitchFamily="34" charset="0"/>
                <a:ea typeface="黑体" pitchFamily="49" charset="-122"/>
                <a:cs typeface="Tahoma" pitchFamily="34" charset="0"/>
              </a:rPr>
              <a:t>地点</a:t>
            </a:r>
            <a:r>
              <a:rPr lang="zh-CN" altLang="zh-CN" sz="1200" b="1" dirty="0" smtClean="0">
                <a:solidFill>
                  <a:srgbClr val="FD5A1D"/>
                </a:solidFill>
                <a:latin typeface="Tahoma" pitchFamily="34" charset="0"/>
                <a:ea typeface="黑体" pitchFamily="49" charset="-122"/>
                <a:cs typeface="Tahoma" pitchFamily="34" charset="0"/>
              </a:rPr>
              <a:t>：</a:t>
            </a: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r>
              <a:rPr lang="en-US" altLang="zh-CN" sz="1200" b="1" dirty="0">
                <a:solidFill>
                  <a:srgbClr val="3C3C3C"/>
                </a:solidFill>
                <a:latin typeface="Tahoma" pitchFamily="34" charset="0"/>
                <a:ea typeface="Tahoma" pitchFamily="34" charset="0"/>
                <a:cs typeface="Tahoma" pitchFamily="34" charset="0"/>
              </a:rPr>
              <a:t>Main Building </a:t>
            </a:r>
            <a:r>
              <a:rPr lang="en-US" altLang="zh-CN" sz="1200" b="1" dirty="0" smtClean="0">
                <a:solidFill>
                  <a:srgbClr val="3C3C3C"/>
                </a:solidFill>
                <a:latin typeface="Tahoma" pitchFamily="34" charset="0"/>
                <a:ea typeface="Tahoma" pitchFamily="34" charset="0"/>
                <a:cs typeface="Tahoma" pitchFamily="34" charset="0"/>
              </a:rPr>
              <a:t>1F </a:t>
            </a:r>
          </a:p>
          <a:p>
            <a:pPr>
              <a:lnSpc>
                <a:spcPct val="120000"/>
              </a:lnSpc>
            </a:pPr>
            <a:r>
              <a:rPr lang="zh-CN" altLang="en-US" sz="1200" b="1" dirty="0" smtClean="0">
                <a:solidFill>
                  <a:srgbClr val="3C3C3C"/>
                </a:solidFill>
                <a:latin typeface="Tahoma" pitchFamily="34" charset="0"/>
                <a:ea typeface="黑体" pitchFamily="49" charset="-122"/>
                <a:cs typeface="Tahoma" pitchFamily="34" charset="0"/>
              </a:rPr>
              <a:t>酒店</a:t>
            </a:r>
            <a:r>
              <a:rPr lang="zh-CN" altLang="en-US" sz="1200" b="1" dirty="0">
                <a:solidFill>
                  <a:srgbClr val="3C3C3C"/>
                </a:solidFill>
                <a:latin typeface="Tahoma" pitchFamily="34" charset="0"/>
                <a:ea typeface="黑体" pitchFamily="49" charset="-122"/>
                <a:cs typeface="Tahoma" pitchFamily="34" charset="0"/>
              </a:rPr>
              <a:t>主楼一层</a:t>
            </a:r>
            <a:endParaRPr lang="en-US" altLang="zh-CN" sz="1200" b="1" dirty="0" smtClean="0">
              <a:solidFill>
                <a:srgbClr val="3C3C3C"/>
              </a:solidFill>
              <a:latin typeface="Tahoma" pitchFamily="34" charset="0"/>
              <a:ea typeface="Tahoma" pitchFamily="34" charset="0"/>
              <a:cs typeface="Tahoma" pitchFamily="34" charset="0"/>
            </a:endParaRPr>
          </a:p>
          <a:p>
            <a:pPr>
              <a:lnSpc>
                <a:spcPct val="120000"/>
              </a:lnSpc>
            </a:pPr>
            <a:endParaRPr lang="en-US" altLang="zh-CN" sz="1200" b="1" dirty="0">
              <a:solidFill>
                <a:srgbClr val="3C3C3C"/>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FD5A1D"/>
                </a:solidFill>
                <a:latin typeface="Tahoma" pitchFamily="34" charset="0"/>
                <a:ea typeface="Tahoma" pitchFamily="34" charset="0"/>
                <a:cs typeface="Tahoma" pitchFamily="34" charset="0"/>
              </a:rPr>
              <a:t>Telephone </a:t>
            </a:r>
            <a:r>
              <a:rPr lang="zh-CN" altLang="en-US" sz="1200" b="1" dirty="0" smtClean="0">
                <a:solidFill>
                  <a:srgbClr val="FD5A1D"/>
                </a:solidFill>
                <a:latin typeface="Tahoma" pitchFamily="34" charset="0"/>
                <a:ea typeface="黑体" pitchFamily="49" charset="-122"/>
                <a:cs typeface="Tahoma" pitchFamily="34" charset="0"/>
              </a:rPr>
              <a:t>电话：</a:t>
            </a: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0898 8559 8888 - 6251</a:t>
            </a:r>
            <a:endParaRPr lang="zh-CN" altLang="zh-CN" sz="1200" b="1" dirty="0" smtClean="0">
              <a:solidFill>
                <a:srgbClr val="3C3C3C"/>
              </a:solidFill>
              <a:latin typeface="Tahoma" pitchFamily="34" charset="0"/>
              <a:ea typeface="黑体" pitchFamily="49" charset="-122"/>
              <a:cs typeface="Tahoma" pitchFamily="34" charset="0"/>
            </a:endParaRPr>
          </a:p>
        </p:txBody>
      </p:sp>
      <p:pic>
        <p:nvPicPr>
          <p:cNvPr id="3" name="图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0352" y="-1319"/>
            <a:ext cx="1233326" cy="1700808"/>
          </a:xfrm>
          <a:prstGeom prst="rect">
            <a:avLst/>
          </a:prstGeom>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339" y="3212976"/>
            <a:ext cx="4682517" cy="3098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058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124744"/>
            <a:ext cx="8568952" cy="1895904"/>
          </a:xfrm>
          <a:prstGeom prst="rect">
            <a:avLst/>
          </a:prstGeom>
          <a:noFill/>
        </p:spPr>
        <p:txBody>
          <a:bodyPr wrap="square" rtlCol="0">
            <a:spAutoFit/>
          </a:bodyPr>
          <a:lstStyle/>
          <a:p>
            <a:r>
              <a:rPr lang="de-DE" altLang="zh-CN" sz="1300" b="1" dirty="0">
                <a:solidFill>
                  <a:srgbClr val="0070C0"/>
                </a:solidFill>
                <a:latin typeface="Tahoma" pitchFamily="34" charset="0"/>
                <a:ea typeface="Tahoma" pitchFamily="34" charset="0"/>
                <a:cs typeface="Tahoma" pitchFamily="34" charset="0"/>
              </a:rPr>
              <a:t>Junsui Signature Restaurant</a:t>
            </a:r>
          </a:p>
          <a:p>
            <a:r>
              <a:rPr lang="zh-CN" altLang="en-US" sz="1300" b="1" dirty="0">
                <a:solidFill>
                  <a:srgbClr val="0070C0"/>
                </a:solidFill>
                <a:latin typeface="Tahoma" pitchFamily="34" charset="0"/>
                <a:ea typeface="黑体" pitchFamily="49" charset="-122"/>
                <a:cs typeface="Tahoma" pitchFamily="34" charset="0"/>
              </a:rPr>
              <a:t>纯粹 特色餐厅</a:t>
            </a:r>
          </a:p>
          <a:p>
            <a:pPr>
              <a:lnSpc>
                <a:spcPct val="120000"/>
              </a:lnSpc>
            </a:pPr>
            <a:endParaRPr lang="en-US" altLang="zh-CN" sz="800" b="1" dirty="0" smtClean="0">
              <a:solidFill>
                <a:srgbClr val="3C3C3C"/>
              </a:solidFill>
              <a:latin typeface="Tahoma" pitchFamily="34" charset="0"/>
              <a:ea typeface="Tahoma" pitchFamily="34" charset="0"/>
              <a:cs typeface="Tahoma" pitchFamily="34" charset="0"/>
            </a:endParaRPr>
          </a:p>
          <a:p>
            <a:pPr>
              <a:lnSpc>
                <a:spcPct val="120000"/>
              </a:lnSpc>
            </a:pPr>
            <a:r>
              <a:rPr lang="en-US" altLang="zh-CN" sz="1200" b="1" dirty="0">
                <a:solidFill>
                  <a:srgbClr val="3C3C3C"/>
                </a:solidFill>
                <a:latin typeface="Tahoma" pitchFamily="34" charset="0"/>
                <a:ea typeface="Tahoma" pitchFamily="34" charset="0"/>
                <a:cs typeface="Tahoma" pitchFamily="34" charset="0"/>
              </a:rPr>
              <a:t>Offers an innovative grill menu of prime aged meat cuts or fresh seafood served cooked in front of you and prepared to your liking. With an emphasis on fresh, seasonal produce and the finest cuts of meat this authentic modern restaurant presents classic cuisine in a stylish but unpretentious setting</a:t>
            </a:r>
            <a:r>
              <a:rPr lang="en-US" altLang="zh-CN" sz="1200" b="1" dirty="0" smtClean="0">
                <a:solidFill>
                  <a:srgbClr val="3C3C3C"/>
                </a:solidFill>
                <a:latin typeface="Tahoma" pitchFamily="34" charset="0"/>
                <a:ea typeface="Tahoma" pitchFamily="34" charset="0"/>
                <a:cs typeface="Tahoma" pitchFamily="34" charset="0"/>
              </a:rPr>
              <a:t>.</a:t>
            </a:r>
          </a:p>
          <a:p>
            <a:pPr>
              <a:lnSpc>
                <a:spcPct val="120000"/>
              </a:lnSpc>
            </a:pPr>
            <a:endParaRPr lang="en-US" altLang="zh-CN" sz="800" b="1" dirty="0" smtClean="0">
              <a:solidFill>
                <a:srgbClr val="3C3C3C"/>
              </a:solidFill>
              <a:latin typeface="Tahoma" pitchFamily="34" charset="0"/>
              <a:ea typeface="Tahoma" pitchFamily="34" charset="0"/>
              <a:cs typeface="Tahoma" pitchFamily="34" charset="0"/>
            </a:endParaRPr>
          </a:p>
          <a:p>
            <a:pPr>
              <a:lnSpc>
                <a:spcPct val="120000"/>
              </a:lnSpc>
            </a:pPr>
            <a:r>
              <a:rPr lang="zh-CN" altLang="en-US" sz="1200" b="1" dirty="0">
                <a:solidFill>
                  <a:srgbClr val="3C3C3C"/>
                </a:solidFill>
                <a:latin typeface="Tahoma" pitchFamily="34" charset="0"/>
                <a:ea typeface="黑体" pitchFamily="49" charset="-122"/>
                <a:cs typeface="Tahoma" pitchFamily="34" charset="0"/>
              </a:rPr>
              <a:t>时尚的纯粹特色餐厅只为展现最经典创新的特色美食，从金牌肉类到生猛海鲜，均可选择您喜爱的烹饪方式现场制作，让最新鲜的节令食材，创意出最鲜活的美味体验。</a:t>
            </a:r>
            <a:endParaRPr lang="zh-CN" altLang="zh-CN" sz="1400" dirty="0" smtClean="0">
              <a:latin typeface="Tahoma" pitchFamily="34" charset="0"/>
              <a:ea typeface="黑体" pitchFamily="49" charset="-122"/>
              <a:cs typeface="Tahoma" pitchFamily="34" charset="0"/>
            </a:endParaRPr>
          </a:p>
        </p:txBody>
      </p:sp>
      <p:sp>
        <p:nvSpPr>
          <p:cNvPr id="5"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Restaurant &amp; Lounges </a:t>
            </a:r>
            <a:br>
              <a:rPr lang="en-US" altLang="zh-CN" sz="2400" dirty="0">
                <a:solidFill>
                  <a:srgbClr val="FD5A1D"/>
                </a:solidFill>
                <a:latin typeface="Tahoma" pitchFamily="34" charset="0"/>
                <a:ea typeface="Tahoma" pitchFamily="34" charset="0"/>
                <a:cs typeface="Tahoma" pitchFamily="34" charset="0"/>
              </a:rPr>
            </a:br>
            <a:r>
              <a:rPr lang="zh-CN" altLang="en-US" sz="2400" dirty="0">
                <a:solidFill>
                  <a:srgbClr val="FD5A1D"/>
                </a:solidFill>
                <a:latin typeface="Tahoma" pitchFamily="34" charset="0"/>
                <a:ea typeface="方正黑体简体" pitchFamily="65" charset="-122"/>
              </a:rPr>
              <a:t>餐厅与酒廊</a:t>
            </a:r>
          </a:p>
        </p:txBody>
      </p:sp>
      <p:sp>
        <p:nvSpPr>
          <p:cNvPr id="7" name="TextBox 6"/>
          <p:cNvSpPr txBox="1"/>
          <p:nvPr/>
        </p:nvSpPr>
        <p:spPr>
          <a:xfrm>
            <a:off x="5580112" y="3484385"/>
            <a:ext cx="3312368" cy="2529923"/>
          </a:xfrm>
          <a:prstGeom prst="rect">
            <a:avLst/>
          </a:prstGeom>
          <a:noFill/>
        </p:spPr>
        <p:txBody>
          <a:bodyPr wrap="square" rtlCol="0">
            <a:spAutoFit/>
          </a:bodyPr>
          <a:lstStyle/>
          <a:p>
            <a:pPr>
              <a:lnSpc>
                <a:spcPct val="120000"/>
              </a:lnSpc>
            </a:pPr>
            <a:r>
              <a:rPr lang="en-US" altLang="zh-CN" sz="1200" b="1" dirty="0" smtClean="0">
                <a:solidFill>
                  <a:srgbClr val="FD5A1D"/>
                </a:solidFill>
                <a:latin typeface="Tahoma" pitchFamily="34" charset="0"/>
                <a:ea typeface="Tahoma" pitchFamily="34" charset="0"/>
                <a:cs typeface="Tahoma" pitchFamily="34" charset="0"/>
              </a:rPr>
              <a:t>Seats </a:t>
            </a:r>
            <a:r>
              <a:rPr lang="zh-CN" altLang="en-US" sz="1200" b="1" dirty="0" smtClean="0">
                <a:solidFill>
                  <a:srgbClr val="FD5A1D"/>
                </a:solidFill>
                <a:latin typeface="Tahoma" pitchFamily="34" charset="0"/>
                <a:ea typeface="黑体" pitchFamily="49" charset="-122"/>
                <a:cs typeface="Tahoma" pitchFamily="34" charset="0"/>
              </a:rPr>
              <a:t>席位：</a:t>
            </a: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45 </a:t>
            </a:r>
            <a:r>
              <a:rPr lang="en-US" altLang="zh-CN" sz="1200" b="1" dirty="0">
                <a:solidFill>
                  <a:srgbClr val="3C3C3C"/>
                </a:solidFill>
                <a:latin typeface="Tahoma" pitchFamily="34" charset="0"/>
                <a:ea typeface="Tahoma" pitchFamily="34" charset="0"/>
                <a:cs typeface="Tahoma" pitchFamily="34" charset="0"/>
              </a:rPr>
              <a:t>seats &amp; </a:t>
            </a:r>
            <a:r>
              <a:rPr lang="en-US" altLang="zh-CN" sz="1200" b="1" dirty="0" smtClean="0">
                <a:solidFill>
                  <a:srgbClr val="3C3C3C"/>
                </a:solidFill>
                <a:latin typeface="Tahoma" pitchFamily="34" charset="0"/>
                <a:ea typeface="Tahoma" pitchFamily="34" charset="0"/>
                <a:cs typeface="Tahoma" pitchFamily="34" charset="0"/>
              </a:rPr>
              <a:t>1 PDR </a:t>
            </a:r>
            <a:r>
              <a:rPr lang="en-US" altLang="zh-CN" sz="1200" b="1" dirty="0">
                <a:solidFill>
                  <a:srgbClr val="3C3C3C"/>
                </a:solidFill>
                <a:latin typeface="Tahoma" pitchFamily="34" charset="0"/>
                <a:ea typeface="Tahoma" pitchFamily="34" charset="0"/>
                <a:cs typeface="Tahoma" pitchFamily="34" charset="0"/>
              </a:rPr>
              <a:t>for </a:t>
            </a:r>
            <a:r>
              <a:rPr lang="en-US" altLang="zh-CN" sz="1200" b="1" dirty="0" smtClean="0">
                <a:solidFill>
                  <a:srgbClr val="3C3C3C"/>
                </a:solidFill>
                <a:latin typeface="Tahoma" pitchFamily="34" charset="0"/>
                <a:ea typeface="Tahoma" pitchFamily="34" charset="0"/>
                <a:cs typeface="Tahoma" pitchFamily="34" charset="0"/>
              </a:rPr>
              <a:t>6 </a:t>
            </a:r>
            <a:r>
              <a:rPr lang="en-US" altLang="zh-CN" sz="1200" b="1" dirty="0">
                <a:solidFill>
                  <a:srgbClr val="3C3C3C"/>
                </a:solidFill>
                <a:latin typeface="Tahoma" pitchFamily="34" charset="0"/>
                <a:ea typeface="Tahoma" pitchFamily="34" charset="0"/>
                <a:cs typeface="Tahoma" pitchFamily="34" charset="0"/>
              </a:rPr>
              <a:t>persons</a:t>
            </a:r>
          </a:p>
          <a:p>
            <a:pPr>
              <a:lnSpc>
                <a:spcPct val="120000"/>
              </a:lnSpc>
            </a:pPr>
            <a:r>
              <a:rPr lang="en-US" altLang="zh-CN" sz="1200" b="1" dirty="0" smtClean="0">
                <a:solidFill>
                  <a:srgbClr val="3C3C3C"/>
                </a:solidFill>
                <a:latin typeface="Tahoma" pitchFamily="34" charset="0"/>
                <a:ea typeface="黑体" pitchFamily="49" charset="-122"/>
                <a:cs typeface="Tahoma" pitchFamily="34" charset="0"/>
              </a:rPr>
              <a:t>45</a:t>
            </a:r>
            <a:r>
              <a:rPr lang="zh-CN" altLang="en-US" sz="1200" b="1" dirty="0" smtClean="0">
                <a:solidFill>
                  <a:srgbClr val="3C3C3C"/>
                </a:solidFill>
                <a:latin typeface="Tahoma" pitchFamily="34" charset="0"/>
                <a:ea typeface="黑体" pitchFamily="49" charset="-122"/>
                <a:cs typeface="Tahoma" pitchFamily="34" charset="0"/>
              </a:rPr>
              <a:t>座和</a:t>
            </a:r>
            <a:r>
              <a:rPr lang="en-US" altLang="zh-CN" sz="1200" b="1" dirty="0">
                <a:solidFill>
                  <a:srgbClr val="3C3C3C"/>
                </a:solidFill>
                <a:latin typeface="Tahoma" pitchFamily="34" charset="0"/>
                <a:ea typeface="Tahoma" pitchFamily="34" charset="0"/>
                <a:cs typeface="Tahoma" pitchFamily="34" charset="0"/>
              </a:rPr>
              <a:t>1</a:t>
            </a:r>
            <a:r>
              <a:rPr lang="zh-CN" altLang="en-US" sz="1200" b="1" dirty="0" smtClean="0">
                <a:solidFill>
                  <a:srgbClr val="3C3C3C"/>
                </a:solidFill>
                <a:latin typeface="Tahoma" pitchFamily="34" charset="0"/>
                <a:ea typeface="黑体" pitchFamily="49" charset="-122"/>
                <a:cs typeface="Tahoma" pitchFamily="34" charset="0"/>
              </a:rPr>
              <a:t>个</a:t>
            </a:r>
            <a:r>
              <a:rPr lang="en-US" altLang="zh-CN" sz="1200" b="1" dirty="0" smtClean="0">
                <a:solidFill>
                  <a:srgbClr val="3C3C3C"/>
                </a:solidFill>
                <a:latin typeface="Tahoma" pitchFamily="34" charset="0"/>
                <a:ea typeface="Tahoma" pitchFamily="34" charset="0"/>
                <a:cs typeface="Tahoma" pitchFamily="34" charset="0"/>
              </a:rPr>
              <a:t>6</a:t>
            </a:r>
            <a:r>
              <a:rPr lang="zh-CN" altLang="en-US" sz="1200" b="1" dirty="0" smtClean="0">
                <a:solidFill>
                  <a:srgbClr val="3C3C3C"/>
                </a:solidFill>
                <a:latin typeface="Tahoma" pitchFamily="34" charset="0"/>
                <a:ea typeface="黑体" pitchFamily="49" charset="-122"/>
                <a:cs typeface="Tahoma" pitchFamily="34" charset="0"/>
              </a:rPr>
              <a:t>座</a:t>
            </a:r>
            <a:r>
              <a:rPr lang="zh-CN" altLang="en-US" sz="1200" b="1" dirty="0">
                <a:solidFill>
                  <a:srgbClr val="3C3C3C"/>
                </a:solidFill>
                <a:latin typeface="Tahoma" pitchFamily="34" charset="0"/>
                <a:ea typeface="黑体" pitchFamily="49" charset="-122"/>
                <a:cs typeface="Tahoma" pitchFamily="34" charset="0"/>
              </a:rPr>
              <a:t>的包厢</a:t>
            </a:r>
          </a:p>
          <a:p>
            <a:pPr>
              <a:lnSpc>
                <a:spcPct val="120000"/>
              </a:lnSpc>
            </a:pP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endParaRPr lang="zh-CN" altLang="zh-CN" sz="1200" b="1" dirty="0" smtClean="0">
              <a:solidFill>
                <a:srgbClr val="3C3C3C"/>
              </a:solidFill>
              <a:latin typeface="Tahoma" pitchFamily="34" charset="0"/>
              <a:ea typeface="黑体" pitchFamily="49" charset="-122"/>
              <a:cs typeface="Tahoma" pitchFamily="34" charset="0"/>
            </a:endParaRPr>
          </a:p>
          <a:p>
            <a:pPr>
              <a:lnSpc>
                <a:spcPct val="120000"/>
              </a:lnSpc>
            </a:pPr>
            <a:r>
              <a:rPr lang="en-US" altLang="zh-CN" sz="1200" b="1" dirty="0" smtClean="0">
                <a:solidFill>
                  <a:srgbClr val="FD5A1D"/>
                </a:solidFill>
                <a:latin typeface="Tahoma" pitchFamily="34" charset="0"/>
                <a:ea typeface="Tahoma" pitchFamily="34" charset="0"/>
                <a:cs typeface="Tahoma" pitchFamily="34" charset="0"/>
              </a:rPr>
              <a:t>Location </a:t>
            </a:r>
            <a:r>
              <a:rPr lang="zh-CN" altLang="zh-CN" sz="1200" b="1" dirty="0">
                <a:solidFill>
                  <a:srgbClr val="FD5A1D"/>
                </a:solidFill>
                <a:latin typeface="Tahoma" pitchFamily="34" charset="0"/>
                <a:ea typeface="黑体" pitchFamily="49" charset="-122"/>
                <a:cs typeface="Tahoma" pitchFamily="34" charset="0"/>
              </a:rPr>
              <a:t>地点</a:t>
            </a:r>
            <a:r>
              <a:rPr lang="zh-CN" altLang="zh-CN" sz="1200" b="1" dirty="0" smtClean="0">
                <a:solidFill>
                  <a:srgbClr val="FD5A1D"/>
                </a:solidFill>
                <a:latin typeface="Tahoma" pitchFamily="34" charset="0"/>
                <a:ea typeface="黑体" pitchFamily="49" charset="-122"/>
                <a:cs typeface="Tahoma" pitchFamily="34" charset="0"/>
              </a:rPr>
              <a:t>：</a:t>
            </a: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r>
              <a:rPr lang="en-US" altLang="zh-CN" sz="1200" b="1" dirty="0">
                <a:solidFill>
                  <a:srgbClr val="3C3C3C"/>
                </a:solidFill>
                <a:latin typeface="Tahoma" pitchFamily="34" charset="0"/>
                <a:ea typeface="Tahoma" pitchFamily="34" charset="0"/>
                <a:cs typeface="Tahoma" pitchFamily="34" charset="0"/>
              </a:rPr>
              <a:t>Main Building </a:t>
            </a:r>
            <a:r>
              <a:rPr lang="en-US" altLang="zh-CN" sz="1200" b="1" dirty="0" smtClean="0">
                <a:solidFill>
                  <a:srgbClr val="3C3C3C"/>
                </a:solidFill>
                <a:latin typeface="Tahoma" pitchFamily="34" charset="0"/>
                <a:ea typeface="Tahoma" pitchFamily="34" charset="0"/>
                <a:cs typeface="Tahoma" pitchFamily="34" charset="0"/>
              </a:rPr>
              <a:t>1F </a:t>
            </a:r>
          </a:p>
          <a:p>
            <a:pPr>
              <a:lnSpc>
                <a:spcPct val="120000"/>
              </a:lnSpc>
            </a:pPr>
            <a:r>
              <a:rPr lang="zh-CN" altLang="en-US" sz="1200" b="1" dirty="0" smtClean="0">
                <a:solidFill>
                  <a:srgbClr val="3C3C3C"/>
                </a:solidFill>
                <a:latin typeface="Tahoma" pitchFamily="34" charset="0"/>
                <a:ea typeface="黑体" pitchFamily="49" charset="-122"/>
                <a:cs typeface="Tahoma" pitchFamily="34" charset="0"/>
              </a:rPr>
              <a:t>酒店</a:t>
            </a:r>
            <a:r>
              <a:rPr lang="zh-CN" altLang="en-US" sz="1200" b="1" dirty="0">
                <a:solidFill>
                  <a:srgbClr val="3C3C3C"/>
                </a:solidFill>
                <a:latin typeface="Tahoma" pitchFamily="34" charset="0"/>
                <a:ea typeface="黑体" pitchFamily="49" charset="-122"/>
                <a:cs typeface="Tahoma" pitchFamily="34" charset="0"/>
              </a:rPr>
              <a:t>主楼一层</a:t>
            </a:r>
            <a:endParaRPr lang="en-US" altLang="zh-CN" sz="1200" b="1" dirty="0" smtClean="0">
              <a:solidFill>
                <a:srgbClr val="3C3C3C"/>
              </a:solidFill>
              <a:latin typeface="Tahoma" pitchFamily="34" charset="0"/>
              <a:ea typeface="Tahoma" pitchFamily="34" charset="0"/>
              <a:cs typeface="Tahoma" pitchFamily="34" charset="0"/>
            </a:endParaRPr>
          </a:p>
          <a:p>
            <a:pPr>
              <a:lnSpc>
                <a:spcPct val="120000"/>
              </a:lnSpc>
            </a:pPr>
            <a:endParaRPr lang="en-US" altLang="zh-CN" sz="1200" b="1" dirty="0">
              <a:solidFill>
                <a:srgbClr val="3C3C3C"/>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FD5A1D"/>
                </a:solidFill>
                <a:latin typeface="Tahoma" pitchFamily="34" charset="0"/>
                <a:ea typeface="Tahoma" pitchFamily="34" charset="0"/>
                <a:cs typeface="Tahoma" pitchFamily="34" charset="0"/>
              </a:rPr>
              <a:t>Telephone </a:t>
            </a:r>
            <a:r>
              <a:rPr lang="zh-CN" altLang="en-US" sz="1200" b="1" dirty="0" smtClean="0">
                <a:solidFill>
                  <a:srgbClr val="FD5A1D"/>
                </a:solidFill>
                <a:latin typeface="Tahoma" pitchFamily="34" charset="0"/>
                <a:ea typeface="黑体" pitchFamily="49" charset="-122"/>
                <a:cs typeface="Tahoma" pitchFamily="34" charset="0"/>
              </a:rPr>
              <a:t>电话：</a:t>
            </a: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0898 8559 8888 - 6202</a:t>
            </a:r>
            <a:endParaRPr lang="zh-CN" altLang="zh-CN" sz="1200" b="1" dirty="0" smtClean="0">
              <a:solidFill>
                <a:srgbClr val="3C3C3C"/>
              </a:solidFill>
              <a:latin typeface="Tahoma" pitchFamily="34" charset="0"/>
              <a:ea typeface="黑体" pitchFamily="49" charset="-122"/>
              <a:cs typeface="Tahoma" pitchFamily="34" charset="0"/>
            </a:endParaRPr>
          </a:p>
        </p:txBody>
      </p:sp>
      <p:pic>
        <p:nvPicPr>
          <p:cNvPr id="3" name="图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53625" y="8240"/>
            <a:ext cx="1910863" cy="1244739"/>
          </a:xfrm>
          <a:prstGeom prst="rect">
            <a:avLst/>
          </a:prstGeom>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136" y="3441245"/>
            <a:ext cx="4578920" cy="3059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411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124744"/>
            <a:ext cx="8568952" cy="2088072"/>
          </a:xfrm>
          <a:prstGeom prst="rect">
            <a:avLst/>
          </a:prstGeom>
          <a:noFill/>
        </p:spPr>
        <p:txBody>
          <a:bodyPr wrap="square" rtlCol="0">
            <a:spAutoFit/>
          </a:bodyPr>
          <a:lstStyle/>
          <a:p>
            <a:r>
              <a:rPr lang="de-DE" altLang="zh-CN" sz="1300" b="1" dirty="0">
                <a:solidFill>
                  <a:srgbClr val="0070C0"/>
                </a:solidFill>
                <a:latin typeface="Tahoma" pitchFamily="34" charset="0"/>
                <a:ea typeface="Tahoma" pitchFamily="34" charset="0"/>
                <a:cs typeface="Tahoma" pitchFamily="34" charset="0"/>
              </a:rPr>
              <a:t>Breeze Way Lobby Lounge</a:t>
            </a:r>
          </a:p>
          <a:p>
            <a:r>
              <a:rPr lang="zh-CN" altLang="en-US" sz="1300" b="1" dirty="0">
                <a:solidFill>
                  <a:srgbClr val="0070C0"/>
                </a:solidFill>
                <a:latin typeface="Tahoma" pitchFamily="34" charset="0"/>
                <a:ea typeface="黑体" pitchFamily="49" charset="-122"/>
                <a:cs typeface="Tahoma" pitchFamily="34" charset="0"/>
              </a:rPr>
              <a:t>遊廊 大堂吧</a:t>
            </a:r>
          </a:p>
          <a:p>
            <a:pPr>
              <a:lnSpc>
                <a:spcPct val="120000"/>
              </a:lnSpc>
            </a:pPr>
            <a:endParaRPr lang="en-US" altLang="zh-CN" sz="800" b="1" dirty="0" smtClean="0">
              <a:solidFill>
                <a:srgbClr val="3C3C3C"/>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The </a:t>
            </a:r>
            <a:r>
              <a:rPr lang="en-US" altLang="zh-CN" sz="1200" b="1" dirty="0">
                <a:solidFill>
                  <a:srgbClr val="3C3C3C"/>
                </a:solidFill>
                <a:latin typeface="Tahoma" pitchFamily="34" charset="0"/>
                <a:ea typeface="Tahoma" pitchFamily="34" charset="0"/>
                <a:cs typeface="Tahoma" pitchFamily="34" charset="0"/>
              </a:rPr>
              <a:t>Breeze Way is a relaxed and casual lounge, open all day for variety of fresh fruit smoothies, hip cocktails and a la carte menu. The setting is perfect for a delightful time with family, friends or colleagues. In the evening, sip on exquisite cocktails under the starry skies on the outdoor terrace, or on Breeze Ways’ own reflecting pool</a:t>
            </a:r>
            <a:r>
              <a:rPr lang="en-US" altLang="zh-CN" sz="1200" b="1" dirty="0" smtClean="0">
                <a:solidFill>
                  <a:srgbClr val="3C3C3C"/>
                </a:solidFill>
                <a:latin typeface="Tahoma" pitchFamily="34" charset="0"/>
                <a:ea typeface="Tahoma" pitchFamily="34" charset="0"/>
                <a:cs typeface="Tahoma" pitchFamily="34" charset="0"/>
              </a:rPr>
              <a:t>.</a:t>
            </a:r>
          </a:p>
          <a:p>
            <a:pPr>
              <a:lnSpc>
                <a:spcPct val="120000"/>
              </a:lnSpc>
            </a:pPr>
            <a:endParaRPr lang="en-US" altLang="zh-CN" sz="800" b="1" dirty="0" smtClean="0">
              <a:solidFill>
                <a:srgbClr val="3C3C3C"/>
              </a:solidFill>
              <a:latin typeface="Tahoma" pitchFamily="34" charset="0"/>
              <a:ea typeface="Tahoma" pitchFamily="34" charset="0"/>
              <a:cs typeface="Tahoma" pitchFamily="34" charset="0"/>
            </a:endParaRPr>
          </a:p>
          <a:p>
            <a:pPr>
              <a:lnSpc>
                <a:spcPct val="120000"/>
              </a:lnSpc>
            </a:pPr>
            <a:r>
              <a:rPr lang="zh-CN" altLang="en-US" sz="1200" b="1" dirty="0">
                <a:solidFill>
                  <a:srgbClr val="3C3C3C"/>
                </a:solidFill>
                <a:latin typeface="Tahoma" pitchFamily="34" charset="0"/>
                <a:ea typeface="黑体" pitchFamily="49" charset="-122"/>
                <a:cs typeface="Tahoma" pitchFamily="34" charset="0"/>
              </a:rPr>
              <a:t>遊廊大堂吧是亲友小聚，商旅会面的好去处，全天候为您提供新鲜水果沙冰、特调鸡尾酒等多种饮品和可口小食。或在户外露台的明朗星空下，度过一个迷人的夜晚。</a:t>
            </a:r>
            <a:endParaRPr lang="zh-CN" altLang="zh-CN" sz="1400" dirty="0" smtClean="0">
              <a:latin typeface="Tahoma" pitchFamily="34" charset="0"/>
              <a:ea typeface="黑体" pitchFamily="49" charset="-122"/>
              <a:cs typeface="Tahoma" pitchFamily="34" charset="0"/>
            </a:endParaRPr>
          </a:p>
        </p:txBody>
      </p:sp>
      <p:sp>
        <p:nvSpPr>
          <p:cNvPr id="5"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Restaurant &amp; Lounges </a:t>
            </a:r>
            <a:br>
              <a:rPr lang="en-US" altLang="zh-CN" sz="2400" dirty="0">
                <a:solidFill>
                  <a:srgbClr val="FD5A1D"/>
                </a:solidFill>
                <a:latin typeface="Tahoma" pitchFamily="34" charset="0"/>
                <a:ea typeface="Tahoma" pitchFamily="34" charset="0"/>
                <a:cs typeface="Tahoma" pitchFamily="34" charset="0"/>
              </a:rPr>
            </a:br>
            <a:r>
              <a:rPr lang="zh-CN" altLang="en-US" sz="2400" dirty="0">
                <a:solidFill>
                  <a:srgbClr val="FD5A1D"/>
                </a:solidFill>
                <a:latin typeface="Tahoma" pitchFamily="34" charset="0"/>
                <a:ea typeface="方正黑体简体" pitchFamily="65" charset="-122"/>
              </a:rPr>
              <a:t>餐厅与酒廊</a:t>
            </a:r>
          </a:p>
        </p:txBody>
      </p:sp>
      <p:sp>
        <p:nvSpPr>
          <p:cNvPr id="7" name="TextBox 6"/>
          <p:cNvSpPr txBox="1"/>
          <p:nvPr/>
        </p:nvSpPr>
        <p:spPr>
          <a:xfrm>
            <a:off x="5580112" y="3527526"/>
            <a:ext cx="3312368" cy="2973122"/>
          </a:xfrm>
          <a:prstGeom prst="rect">
            <a:avLst/>
          </a:prstGeom>
          <a:noFill/>
        </p:spPr>
        <p:txBody>
          <a:bodyPr wrap="square" rtlCol="0">
            <a:spAutoFit/>
          </a:bodyPr>
          <a:lstStyle/>
          <a:p>
            <a:pPr>
              <a:lnSpc>
                <a:spcPct val="120000"/>
              </a:lnSpc>
            </a:pPr>
            <a:r>
              <a:rPr lang="en-US" altLang="zh-CN" sz="1200" b="1" dirty="0" smtClean="0">
                <a:solidFill>
                  <a:srgbClr val="FD5A1D"/>
                </a:solidFill>
                <a:latin typeface="Tahoma" pitchFamily="34" charset="0"/>
                <a:ea typeface="Tahoma" pitchFamily="34" charset="0"/>
                <a:cs typeface="Tahoma" pitchFamily="34" charset="0"/>
              </a:rPr>
              <a:t>Seats </a:t>
            </a:r>
            <a:r>
              <a:rPr lang="zh-CN" altLang="en-US" sz="1200" b="1" dirty="0" smtClean="0">
                <a:solidFill>
                  <a:srgbClr val="FD5A1D"/>
                </a:solidFill>
                <a:latin typeface="Tahoma" pitchFamily="34" charset="0"/>
                <a:ea typeface="黑体" pitchFamily="49" charset="-122"/>
                <a:cs typeface="Tahoma" pitchFamily="34" charset="0"/>
              </a:rPr>
              <a:t>席位：</a:t>
            </a: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r>
              <a:rPr lang="en-US" altLang="zh-CN" sz="1200" b="1" dirty="0">
                <a:solidFill>
                  <a:srgbClr val="3C3C3C"/>
                </a:solidFill>
                <a:latin typeface="Tahoma" pitchFamily="34" charset="0"/>
                <a:ea typeface="Tahoma" pitchFamily="34" charset="0"/>
                <a:cs typeface="Tahoma" pitchFamily="34" charset="0"/>
              </a:rPr>
              <a:t>8</a:t>
            </a:r>
            <a:r>
              <a:rPr lang="en-US" altLang="zh-CN" sz="1200" b="1" dirty="0" smtClean="0">
                <a:solidFill>
                  <a:srgbClr val="3C3C3C"/>
                </a:solidFill>
                <a:latin typeface="Tahoma" pitchFamily="34" charset="0"/>
                <a:ea typeface="Tahoma" pitchFamily="34" charset="0"/>
                <a:cs typeface="Tahoma" pitchFamily="34" charset="0"/>
              </a:rPr>
              <a:t>0 seats in door &amp; 30 seats in terrace</a:t>
            </a:r>
          </a:p>
          <a:p>
            <a:pPr>
              <a:lnSpc>
                <a:spcPct val="120000"/>
              </a:lnSpc>
            </a:pPr>
            <a:r>
              <a:rPr lang="zh-CN" altLang="en-US" sz="1200" b="1" dirty="0" smtClean="0">
                <a:solidFill>
                  <a:srgbClr val="3C3C3C"/>
                </a:solidFill>
                <a:latin typeface="Tahoma" pitchFamily="34" charset="0"/>
                <a:ea typeface="Tahoma" pitchFamily="34" charset="0"/>
                <a:cs typeface="Tahoma" pitchFamily="34" charset="0"/>
              </a:rPr>
              <a:t>室内</a:t>
            </a:r>
            <a:r>
              <a:rPr lang="en-US" altLang="zh-CN" sz="1200" b="1" dirty="0" smtClean="0">
                <a:solidFill>
                  <a:srgbClr val="3C3C3C"/>
                </a:solidFill>
                <a:latin typeface="Tahoma" pitchFamily="34" charset="0"/>
                <a:ea typeface="Tahoma" pitchFamily="34" charset="0"/>
                <a:cs typeface="Tahoma" pitchFamily="34" charset="0"/>
              </a:rPr>
              <a:t>80</a:t>
            </a:r>
            <a:r>
              <a:rPr lang="zh-CN" altLang="en-US" sz="1200" b="1" dirty="0" smtClean="0">
                <a:solidFill>
                  <a:srgbClr val="3C3C3C"/>
                </a:solidFill>
                <a:latin typeface="Tahoma" pitchFamily="34" charset="0"/>
                <a:ea typeface="黑体" pitchFamily="49" charset="-122"/>
                <a:cs typeface="Tahoma" pitchFamily="34" charset="0"/>
              </a:rPr>
              <a:t>座，户外露台</a:t>
            </a:r>
            <a:r>
              <a:rPr lang="en-US" altLang="zh-CN" sz="1200" b="1" dirty="0" smtClean="0">
                <a:solidFill>
                  <a:srgbClr val="3C3C3C"/>
                </a:solidFill>
                <a:latin typeface="Tahoma" pitchFamily="34" charset="0"/>
                <a:ea typeface="黑体" pitchFamily="49" charset="-122"/>
                <a:cs typeface="Tahoma" pitchFamily="34" charset="0"/>
              </a:rPr>
              <a:t>30</a:t>
            </a:r>
            <a:r>
              <a:rPr lang="zh-CN" altLang="en-US" sz="1200" b="1" dirty="0" smtClean="0">
                <a:solidFill>
                  <a:srgbClr val="3C3C3C"/>
                </a:solidFill>
                <a:latin typeface="Tahoma" pitchFamily="34" charset="0"/>
                <a:ea typeface="黑体" pitchFamily="49" charset="-122"/>
                <a:cs typeface="Tahoma" pitchFamily="34" charset="0"/>
              </a:rPr>
              <a:t>座</a:t>
            </a:r>
            <a:endParaRPr lang="en-US" altLang="zh-CN" sz="1200" b="1" dirty="0" smtClean="0">
              <a:solidFill>
                <a:srgbClr val="3C3C3C"/>
              </a:solidFill>
              <a:latin typeface="Tahoma" pitchFamily="34" charset="0"/>
              <a:ea typeface="Tahoma" pitchFamily="34" charset="0"/>
              <a:cs typeface="Tahoma" pitchFamily="34" charset="0"/>
            </a:endParaRPr>
          </a:p>
          <a:p>
            <a:pPr>
              <a:lnSpc>
                <a:spcPct val="120000"/>
              </a:lnSpc>
            </a:pP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FD5A1D"/>
                </a:solidFill>
                <a:latin typeface="Tahoma" pitchFamily="34" charset="0"/>
                <a:ea typeface="Tahoma" pitchFamily="34" charset="0"/>
                <a:cs typeface="Tahoma" pitchFamily="34" charset="0"/>
              </a:rPr>
              <a:t>Opening </a:t>
            </a:r>
            <a:r>
              <a:rPr lang="en-US" altLang="zh-CN" sz="1200" b="1" dirty="0">
                <a:solidFill>
                  <a:srgbClr val="FD5A1D"/>
                </a:solidFill>
                <a:latin typeface="Tahoma" pitchFamily="34" charset="0"/>
                <a:ea typeface="Tahoma" pitchFamily="34" charset="0"/>
                <a:cs typeface="Tahoma" pitchFamily="34" charset="0"/>
              </a:rPr>
              <a:t>Hours </a:t>
            </a:r>
            <a:r>
              <a:rPr lang="zh-CN" altLang="zh-CN" sz="1200" b="1" dirty="0">
                <a:solidFill>
                  <a:srgbClr val="FD5A1D"/>
                </a:solidFill>
                <a:latin typeface="Tahoma" pitchFamily="34" charset="0"/>
                <a:ea typeface="黑体" pitchFamily="49" charset="-122"/>
                <a:cs typeface="Tahoma" pitchFamily="34" charset="0"/>
              </a:rPr>
              <a:t>营业时间：</a:t>
            </a: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13:00pm </a:t>
            </a:r>
            <a:r>
              <a:rPr lang="en-US" altLang="zh-CN" sz="1200" b="1" dirty="0">
                <a:solidFill>
                  <a:srgbClr val="3C3C3C"/>
                </a:solidFill>
                <a:latin typeface="Tahoma" pitchFamily="34" charset="0"/>
                <a:ea typeface="Tahoma" pitchFamily="34" charset="0"/>
                <a:cs typeface="Tahoma" pitchFamily="34" charset="0"/>
              </a:rPr>
              <a:t>– </a:t>
            </a:r>
            <a:r>
              <a:rPr lang="en-US" altLang="zh-CN" sz="1200" b="1" dirty="0" smtClean="0">
                <a:solidFill>
                  <a:srgbClr val="3C3C3C"/>
                </a:solidFill>
                <a:latin typeface="Tahoma" pitchFamily="34" charset="0"/>
                <a:ea typeface="Tahoma" pitchFamily="34" charset="0"/>
                <a:cs typeface="Tahoma" pitchFamily="34" charset="0"/>
              </a:rPr>
              <a:t>23:00pm</a:t>
            </a:r>
          </a:p>
          <a:p>
            <a:pPr>
              <a:lnSpc>
                <a:spcPct val="120000"/>
              </a:lnSpc>
            </a:pPr>
            <a:r>
              <a:rPr lang="en-US" altLang="zh-CN" sz="1200" b="1" dirty="0">
                <a:solidFill>
                  <a:srgbClr val="3C3C3C"/>
                </a:solidFill>
                <a:latin typeface="Tahoma" pitchFamily="34" charset="0"/>
                <a:ea typeface="Tahoma" pitchFamily="34" charset="0"/>
                <a:cs typeface="Tahoma" pitchFamily="34" charset="0"/>
              </a:rPr>
              <a:t> </a:t>
            </a:r>
            <a:endParaRPr lang="zh-CN" altLang="zh-CN" sz="1200" b="1" dirty="0" smtClean="0">
              <a:solidFill>
                <a:srgbClr val="3C3C3C"/>
              </a:solidFill>
              <a:latin typeface="Tahoma" pitchFamily="34" charset="0"/>
              <a:ea typeface="黑体" pitchFamily="49" charset="-122"/>
              <a:cs typeface="Tahoma" pitchFamily="34" charset="0"/>
            </a:endParaRPr>
          </a:p>
          <a:p>
            <a:pPr>
              <a:lnSpc>
                <a:spcPct val="120000"/>
              </a:lnSpc>
            </a:pPr>
            <a:r>
              <a:rPr lang="en-US" altLang="zh-CN" sz="1200" b="1" dirty="0" smtClean="0">
                <a:solidFill>
                  <a:srgbClr val="FD5A1D"/>
                </a:solidFill>
                <a:latin typeface="Tahoma" pitchFamily="34" charset="0"/>
                <a:ea typeface="Tahoma" pitchFamily="34" charset="0"/>
                <a:cs typeface="Tahoma" pitchFamily="34" charset="0"/>
              </a:rPr>
              <a:t>Location </a:t>
            </a:r>
            <a:r>
              <a:rPr lang="zh-CN" altLang="zh-CN" sz="1200" b="1" dirty="0">
                <a:solidFill>
                  <a:srgbClr val="FD5A1D"/>
                </a:solidFill>
                <a:latin typeface="Tahoma" pitchFamily="34" charset="0"/>
                <a:ea typeface="黑体" pitchFamily="49" charset="-122"/>
                <a:cs typeface="Tahoma" pitchFamily="34" charset="0"/>
              </a:rPr>
              <a:t>地点</a:t>
            </a:r>
            <a:r>
              <a:rPr lang="zh-CN" altLang="zh-CN" sz="1200" b="1" dirty="0" smtClean="0">
                <a:solidFill>
                  <a:srgbClr val="FD5A1D"/>
                </a:solidFill>
                <a:latin typeface="Tahoma" pitchFamily="34" charset="0"/>
                <a:ea typeface="黑体" pitchFamily="49" charset="-122"/>
                <a:cs typeface="Tahoma" pitchFamily="34" charset="0"/>
              </a:rPr>
              <a:t>：</a:t>
            </a: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r>
              <a:rPr lang="en-US" altLang="zh-CN" sz="1200" b="1" dirty="0">
                <a:solidFill>
                  <a:srgbClr val="3C3C3C"/>
                </a:solidFill>
                <a:latin typeface="Tahoma" pitchFamily="34" charset="0"/>
                <a:ea typeface="Tahoma" pitchFamily="34" charset="0"/>
                <a:cs typeface="Tahoma" pitchFamily="34" charset="0"/>
              </a:rPr>
              <a:t>Hotel </a:t>
            </a:r>
            <a:r>
              <a:rPr lang="en-US" altLang="zh-CN" sz="1200" b="1" dirty="0" smtClean="0">
                <a:solidFill>
                  <a:srgbClr val="3C3C3C"/>
                </a:solidFill>
                <a:latin typeface="Tahoma" pitchFamily="34" charset="0"/>
                <a:ea typeface="Tahoma" pitchFamily="34" charset="0"/>
                <a:cs typeface="Tahoma" pitchFamily="34" charset="0"/>
              </a:rPr>
              <a:t>Lobby</a:t>
            </a:r>
          </a:p>
          <a:p>
            <a:pPr>
              <a:lnSpc>
                <a:spcPct val="120000"/>
              </a:lnSpc>
            </a:pPr>
            <a:r>
              <a:rPr lang="zh-CN" altLang="en-US" sz="1200" b="1" dirty="0" smtClean="0">
                <a:solidFill>
                  <a:srgbClr val="3C3C3C"/>
                </a:solidFill>
                <a:latin typeface="Tahoma" pitchFamily="34" charset="0"/>
                <a:ea typeface="黑体" pitchFamily="49" charset="-122"/>
                <a:cs typeface="Tahoma" pitchFamily="34" charset="0"/>
              </a:rPr>
              <a:t>酒店大堂</a:t>
            </a:r>
            <a:endParaRPr lang="en-US" altLang="zh-CN" sz="1200" b="1" dirty="0" smtClean="0">
              <a:solidFill>
                <a:srgbClr val="3C3C3C"/>
              </a:solidFill>
              <a:latin typeface="Tahoma" pitchFamily="34" charset="0"/>
              <a:ea typeface="Tahoma" pitchFamily="34" charset="0"/>
              <a:cs typeface="Tahoma" pitchFamily="34" charset="0"/>
            </a:endParaRPr>
          </a:p>
          <a:p>
            <a:pPr>
              <a:lnSpc>
                <a:spcPct val="120000"/>
              </a:lnSpc>
            </a:pPr>
            <a:endParaRPr lang="en-US" altLang="zh-CN" sz="1200" b="1" dirty="0">
              <a:solidFill>
                <a:srgbClr val="3C3C3C"/>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FD5A1D"/>
                </a:solidFill>
                <a:latin typeface="Tahoma" pitchFamily="34" charset="0"/>
                <a:ea typeface="Tahoma" pitchFamily="34" charset="0"/>
                <a:cs typeface="Tahoma" pitchFamily="34" charset="0"/>
              </a:rPr>
              <a:t>Telephone </a:t>
            </a:r>
            <a:r>
              <a:rPr lang="zh-CN" altLang="en-US" sz="1200" b="1" dirty="0" smtClean="0">
                <a:solidFill>
                  <a:srgbClr val="FD5A1D"/>
                </a:solidFill>
                <a:latin typeface="Tahoma" pitchFamily="34" charset="0"/>
                <a:ea typeface="黑体" pitchFamily="49" charset="-122"/>
                <a:cs typeface="Tahoma" pitchFamily="34" charset="0"/>
              </a:rPr>
              <a:t>电话：</a:t>
            </a: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0898 8559 8888 - 6236</a:t>
            </a:r>
            <a:endParaRPr lang="zh-CN" altLang="zh-CN" sz="1200" b="1" dirty="0" smtClean="0">
              <a:solidFill>
                <a:srgbClr val="3C3C3C"/>
              </a:solidFill>
              <a:latin typeface="Tahoma" pitchFamily="34" charset="0"/>
              <a:ea typeface="黑体" pitchFamily="49" charset="-122"/>
              <a:cs typeface="Tahoma" pitchFamily="34" charset="0"/>
            </a:endParaRPr>
          </a:p>
        </p:txBody>
      </p:sp>
      <p:pic>
        <p:nvPicPr>
          <p:cNvPr id="3" name="图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23021" y="247226"/>
            <a:ext cx="2320980" cy="877518"/>
          </a:xfrm>
          <a:prstGeom prst="rect">
            <a:avLst/>
          </a:prstGeom>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487896"/>
            <a:ext cx="4392488" cy="29361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929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124744"/>
            <a:ext cx="8568952" cy="1895904"/>
          </a:xfrm>
          <a:prstGeom prst="rect">
            <a:avLst/>
          </a:prstGeom>
          <a:noFill/>
        </p:spPr>
        <p:txBody>
          <a:bodyPr wrap="square" rtlCol="0">
            <a:spAutoFit/>
          </a:bodyPr>
          <a:lstStyle/>
          <a:p>
            <a:r>
              <a:rPr lang="de-DE" altLang="zh-CN" sz="1300" b="1" dirty="0" smtClean="0">
                <a:solidFill>
                  <a:srgbClr val="0070C0"/>
                </a:solidFill>
                <a:latin typeface="Tahoma" pitchFamily="34" charset="0"/>
                <a:ea typeface="Tahoma" pitchFamily="34" charset="0"/>
                <a:cs typeface="Tahoma" pitchFamily="34" charset="0"/>
              </a:rPr>
              <a:t>The Deli</a:t>
            </a:r>
            <a:endParaRPr lang="de-DE" altLang="zh-CN" sz="1300" b="1" dirty="0">
              <a:solidFill>
                <a:srgbClr val="0070C0"/>
              </a:solidFill>
              <a:latin typeface="Tahoma" pitchFamily="34" charset="0"/>
              <a:ea typeface="Tahoma" pitchFamily="34" charset="0"/>
              <a:cs typeface="Tahoma" pitchFamily="34" charset="0"/>
            </a:endParaRPr>
          </a:p>
          <a:p>
            <a:r>
              <a:rPr lang="zh-CN" altLang="en-US" sz="1300" b="1" dirty="0">
                <a:solidFill>
                  <a:srgbClr val="0070C0"/>
                </a:solidFill>
                <a:latin typeface="Tahoma" pitchFamily="34" charset="0"/>
                <a:ea typeface="黑体" pitchFamily="49" charset="-122"/>
                <a:cs typeface="Tahoma" pitchFamily="34" charset="0"/>
              </a:rPr>
              <a:t>便利店</a:t>
            </a:r>
            <a:endParaRPr lang="en-US" altLang="zh-CN" sz="1300" b="1" dirty="0">
              <a:solidFill>
                <a:srgbClr val="0070C0"/>
              </a:solidFill>
              <a:latin typeface="Tahoma" pitchFamily="34" charset="0"/>
              <a:ea typeface="Tahoma" pitchFamily="34" charset="0"/>
              <a:cs typeface="Tahoma" pitchFamily="34" charset="0"/>
            </a:endParaRPr>
          </a:p>
          <a:p>
            <a:pPr>
              <a:lnSpc>
                <a:spcPct val="120000"/>
              </a:lnSpc>
            </a:pPr>
            <a:endParaRPr lang="en-US" altLang="zh-CN" sz="800" b="1" dirty="0" smtClean="0">
              <a:solidFill>
                <a:srgbClr val="3C3C3C"/>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This delicatessen offers a wide selection of fresh breads, pastries and an exquisite array of made-to-order gourmet items. The Deli is also the hotel’s mini mart which is excellent for a quick snack or for picking up some take-away before a day in the sun.</a:t>
            </a:r>
          </a:p>
          <a:p>
            <a:pPr>
              <a:lnSpc>
                <a:spcPct val="120000"/>
              </a:lnSpc>
            </a:pPr>
            <a:endParaRPr lang="en-US" altLang="zh-CN" sz="800" b="1" dirty="0" smtClean="0">
              <a:solidFill>
                <a:srgbClr val="3C3C3C"/>
              </a:solidFill>
              <a:latin typeface="Tahoma" pitchFamily="34" charset="0"/>
              <a:ea typeface="Tahoma" pitchFamily="34" charset="0"/>
              <a:cs typeface="Tahoma" pitchFamily="34" charset="0"/>
            </a:endParaRPr>
          </a:p>
          <a:p>
            <a:pPr>
              <a:lnSpc>
                <a:spcPct val="120000"/>
              </a:lnSpc>
            </a:pPr>
            <a:r>
              <a:rPr lang="zh-CN" altLang="en-US" sz="1200" b="1" dirty="0" smtClean="0">
                <a:solidFill>
                  <a:srgbClr val="3C3C3C"/>
                </a:solidFill>
                <a:latin typeface="Tahoma" pitchFamily="34" charset="0"/>
                <a:ea typeface="黑体" pitchFamily="49" charset="-122"/>
                <a:cs typeface="Tahoma" pitchFamily="34" charset="0"/>
              </a:rPr>
              <a:t>便利店每日出品多种口味的鲜烤面包和美味甜点，立等可取，或根据您的节日需求，预约定制美食。便利店犹如酒店里的迷你超市，丰富的速食小吃、披萨咖啡等，让您的度假生活轻松便捷。</a:t>
            </a:r>
            <a:endParaRPr lang="zh-CN" altLang="zh-CN" sz="1400" dirty="0" smtClean="0">
              <a:latin typeface="Tahoma" pitchFamily="34" charset="0"/>
              <a:ea typeface="黑体" pitchFamily="49" charset="-122"/>
              <a:cs typeface="Tahoma" pitchFamily="34" charset="0"/>
            </a:endParaRPr>
          </a:p>
        </p:txBody>
      </p:sp>
      <p:sp>
        <p:nvSpPr>
          <p:cNvPr id="5"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Restaurant &amp; Lounges </a:t>
            </a:r>
            <a:br>
              <a:rPr lang="en-US" altLang="zh-CN" sz="2400" dirty="0">
                <a:solidFill>
                  <a:srgbClr val="FD5A1D"/>
                </a:solidFill>
                <a:latin typeface="Tahoma" pitchFamily="34" charset="0"/>
                <a:ea typeface="Tahoma" pitchFamily="34" charset="0"/>
                <a:cs typeface="Tahoma" pitchFamily="34" charset="0"/>
              </a:rPr>
            </a:br>
            <a:r>
              <a:rPr lang="zh-CN" altLang="en-US" sz="2400" dirty="0">
                <a:solidFill>
                  <a:srgbClr val="FD5A1D"/>
                </a:solidFill>
                <a:latin typeface="Tahoma" pitchFamily="34" charset="0"/>
                <a:ea typeface="方正黑体简体" pitchFamily="65" charset="-122"/>
              </a:rPr>
              <a:t>餐厅与酒廊</a:t>
            </a:r>
          </a:p>
        </p:txBody>
      </p:sp>
      <p:sp>
        <p:nvSpPr>
          <p:cNvPr id="7" name="TextBox 6"/>
          <p:cNvSpPr txBox="1"/>
          <p:nvPr/>
        </p:nvSpPr>
        <p:spPr>
          <a:xfrm>
            <a:off x="5580112" y="3527526"/>
            <a:ext cx="3312368" cy="2973122"/>
          </a:xfrm>
          <a:prstGeom prst="rect">
            <a:avLst/>
          </a:prstGeom>
          <a:noFill/>
        </p:spPr>
        <p:txBody>
          <a:bodyPr wrap="square" rtlCol="0">
            <a:spAutoFit/>
          </a:bodyPr>
          <a:lstStyle/>
          <a:p>
            <a:pPr>
              <a:lnSpc>
                <a:spcPct val="120000"/>
              </a:lnSpc>
            </a:pPr>
            <a:r>
              <a:rPr lang="en-US" altLang="zh-CN" sz="1200" b="1" dirty="0" smtClean="0">
                <a:solidFill>
                  <a:srgbClr val="FD5A1D"/>
                </a:solidFill>
                <a:latin typeface="Tahoma" pitchFamily="34" charset="0"/>
                <a:ea typeface="Tahoma" pitchFamily="34" charset="0"/>
                <a:cs typeface="Tahoma" pitchFamily="34" charset="0"/>
              </a:rPr>
              <a:t>Seats </a:t>
            </a:r>
            <a:r>
              <a:rPr lang="zh-CN" altLang="en-US" sz="1200" b="1" dirty="0" smtClean="0">
                <a:solidFill>
                  <a:srgbClr val="FD5A1D"/>
                </a:solidFill>
                <a:latin typeface="Tahoma" pitchFamily="34" charset="0"/>
                <a:ea typeface="黑体" pitchFamily="49" charset="-122"/>
                <a:cs typeface="Tahoma" pitchFamily="34" charset="0"/>
              </a:rPr>
              <a:t>席位：</a:t>
            </a: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30 seats in the outdoor</a:t>
            </a: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30</a:t>
            </a:r>
            <a:r>
              <a:rPr lang="zh-CN" altLang="en-US" sz="1200" b="1" dirty="0">
                <a:solidFill>
                  <a:srgbClr val="3C3C3C"/>
                </a:solidFill>
                <a:latin typeface="Tahoma" pitchFamily="34" charset="0"/>
                <a:ea typeface="黑体" pitchFamily="49" charset="-122"/>
                <a:cs typeface="Tahoma" pitchFamily="34" charset="0"/>
              </a:rPr>
              <a:t>个</a:t>
            </a:r>
            <a:r>
              <a:rPr lang="zh-CN" altLang="en-US" sz="1200" b="1" dirty="0" smtClean="0">
                <a:solidFill>
                  <a:srgbClr val="3C3C3C"/>
                </a:solidFill>
                <a:latin typeface="Tahoma" pitchFamily="34" charset="0"/>
                <a:ea typeface="黑体" pitchFamily="49" charset="-122"/>
                <a:cs typeface="Tahoma" pitchFamily="34" charset="0"/>
              </a:rPr>
              <a:t>户外座位</a:t>
            </a:r>
            <a:endParaRPr lang="en-US" altLang="zh-CN" sz="1200" b="1" dirty="0" smtClean="0">
              <a:solidFill>
                <a:srgbClr val="3C3C3C"/>
              </a:solidFill>
              <a:latin typeface="Tahoma" pitchFamily="34" charset="0"/>
              <a:ea typeface="Tahoma" pitchFamily="34" charset="0"/>
              <a:cs typeface="Tahoma" pitchFamily="34" charset="0"/>
            </a:endParaRPr>
          </a:p>
          <a:p>
            <a:pPr>
              <a:lnSpc>
                <a:spcPct val="120000"/>
              </a:lnSpc>
            </a:pP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FD5A1D"/>
                </a:solidFill>
                <a:latin typeface="Tahoma" pitchFamily="34" charset="0"/>
                <a:ea typeface="Tahoma" pitchFamily="34" charset="0"/>
                <a:cs typeface="Tahoma" pitchFamily="34" charset="0"/>
              </a:rPr>
              <a:t>Opening </a:t>
            </a:r>
            <a:r>
              <a:rPr lang="en-US" altLang="zh-CN" sz="1200" b="1" dirty="0">
                <a:solidFill>
                  <a:srgbClr val="FD5A1D"/>
                </a:solidFill>
                <a:latin typeface="Tahoma" pitchFamily="34" charset="0"/>
                <a:ea typeface="Tahoma" pitchFamily="34" charset="0"/>
                <a:cs typeface="Tahoma" pitchFamily="34" charset="0"/>
              </a:rPr>
              <a:t>Hours </a:t>
            </a:r>
            <a:r>
              <a:rPr lang="zh-CN" altLang="zh-CN" sz="1200" b="1" dirty="0">
                <a:solidFill>
                  <a:srgbClr val="FD5A1D"/>
                </a:solidFill>
                <a:latin typeface="Tahoma" pitchFamily="34" charset="0"/>
                <a:ea typeface="黑体" pitchFamily="49" charset="-122"/>
                <a:cs typeface="Tahoma" pitchFamily="34" charset="0"/>
              </a:rPr>
              <a:t>营业时间：</a:t>
            </a: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10:30am </a:t>
            </a:r>
            <a:r>
              <a:rPr lang="en-US" altLang="zh-CN" sz="1200" b="1" dirty="0">
                <a:solidFill>
                  <a:srgbClr val="3C3C3C"/>
                </a:solidFill>
                <a:latin typeface="Tahoma" pitchFamily="34" charset="0"/>
                <a:ea typeface="Tahoma" pitchFamily="34" charset="0"/>
                <a:cs typeface="Tahoma" pitchFamily="34" charset="0"/>
              </a:rPr>
              <a:t>– </a:t>
            </a:r>
            <a:r>
              <a:rPr lang="en-US" altLang="zh-CN" sz="1200" b="1" dirty="0" smtClean="0">
                <a:solidFill>
                  <a:srgbClr val="3C3C3C"/>
                </a:solidFill>
                <a:latin typeface="Tahoma" pitchFamily="34" charset="0"/>
                <a:ea typeface="Tahoma" pitchFamily="34" charset="0"/>
                <a:cs typeface="Tahoma" pitchFamily="34" charset="0"/>
              </a:rPr>
              <a:t>23:00pm</a:t>
            </a:r>
          </a:p>
          <a:p>
            <a:pPr>
              <a:lnSpc>
                <a:spcPct val="120000"/>
              </a:lnSpc>
            </a:pPr>
            <a:r>
              <a:rPr lang="en-US" altLang="zh-CN" sz="1200" b="1" dirty="0">
                <a:solidFill>
                  <a:srgbClr val="3C3C3C"/>
                </a:solidFill>
                <a:latin typeface="Tahoma" pitchFamily="34" charset="0"/>
                <a:ea typeface="Tahoma" pitchFamily="34" charset="0"/>
                <a:cs typeface="Tahoma" pitchFamily="34" charset="0"/>
              </a:rPr>
              <a:t> </a:t>
            </a:r>
            <a:endParaRPr lang="zh-CN" altLang="zh-CN" sz="1200" b="1" dirty="0" smtClean="0">
              <a:solidFill>
                <a:srgbClr val="3C3C3C"/>
              </a:solidFill>
              <a:latin typeface="Tahoma" pitchFamily="34" charset="0"/>
              <a:ea typeface="黑体" pitchFamily="49" charset="-122"/>
              <a:cs typeface="Tahoma" pitchFamily="34" charset="0"/>
            </a:endParaRPr>
          </a:p>
          <a:p>
            <a:pPr>
              <a:lnSpc>
                <a:spcPct val="120000"/>
              </a:lnSpc>
            </a:pPr>
            <a:r>
              <a:rPr lang="en-US" altLang="zh-CN" sz="1200" b="1" dirty="0" smtClean="0">
                <a:solidFill>
                  <a:srgbClr val="FD5A1D"/>
                </a:solidFill>
                <a:latin typeface="Tahoma" pitchFamily="34" charset="0"/>
                <a:ea typeface="Tahoma" pitchFamily="34" charset="0"/>
                <a:cs typeface="Tahoma" pitchFamily="34" charset="0"/>
              </a:rPr>
              <a:t>Location </a:t>
            </a:r>
            <a:r>
              <a:rPr lang="zh-CN" altLang="zh-CN" sz="1200" b="1" dirty="0">
                <a:solidFill>
                  <a:srgbClr val="FD5A1D"/>
                </a:solidFill>
                <a:latin typeface="Tahoma" pitchFamily="34" charset="0"/>
                <a:ea typeface="黑体" pitchFamily="49" charset="-122"/>
                <a:cs typeface="Tahoma" pitchFamily="34" charset="0"/>
              </a:rPr>
              <a:t>地点</a:t>
            </a:r>
            <a:r>
              <a:rPr lang="zh-CN" altLang="zh-CN" sz="1200" b="1" dirty="0" smtClean="0">
                <a:solidFill>
                  <a:srgbClr val="FD5A1D"/>
                </a:solidFill>
                <a:latin typeface="Tahoma" pitchFamily="34" charset="0"/>
                <a:ea typeface="黑体" pitchFamily="49" charset="-122"/>
                <a:cs typeface="Tahoma" pitchFamily="34" charset="0"/>
              </a:rPr>
              <a:t>：</a:t>
            </a: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r>
              <a:rPr lang="en-US" altLang="zh-CN" sz="1200" b="1" dirty="0">
                <a:solidFill>
                  <a:srgbClr val="3C3C3C"/>
                </a:solidFill>
                <a:latin typeface="Tahoma" pitchFamily="34" charset="0"/>
                <a:ea typeface="Tahoma" pitchFamily="34" charset="0"/>
                <a:cs typeface="Tahoma" pitchFamily="34" charset="0"/>
              </a:rPr>
              <a:t>Grand </a:t>
            </a:r>
            <a:r>
              <a:rPr lang="en-US" altLang="zh-CN" sz="1200" b="1" dirty="0" smtClean="0">
                <a:solidFill>
                  <a:srgbClr val="3C3C3C"/>
                </a:solidFill>
                <a:latin typeface="Tahoma" pitchFamily="34" charset="0"/>
                <a:ea typeface="Tahoma" pitchFamily="34" charset="0"/>
                <a:cs typeface="Tahoma" pitchFamily="34" charset="0"/>
              </a:rPr>
              <a:t>Promenade</a:t>
            </a:r>
          </a:p>
          <a:p>
            <a:pPr>
              <a:lnSpc>
                <a:spcPct val="120000"/>
              </a:lnSpc>
            </a:pPr>
            <a:r>
              <a:rPr lang="zh-CN" altLang="en-US" sz="1200" b="1" dirty="0" smtClean="0">
                <a:solidFill>
                  <a:srgbClr val="3C3C3C"/>
                </a:solidFill>
                <a:latin typeface="Tahoma" pitchFamily="34" charset="0"/>
                <a:ea typeface="黑体" pitchFamily="49" charset="-122"/>
                <a:cs typeface="Tahoma" pitchFamily="34" charset="0"/>
              </a:rPr>
              <a:t>运河至尊大道</a:t>
            </a:r>
            <a:endParaRPr lang="en-US" altLang="zh-CN" sz="1200" b="1" dirty="0" smtClean="0">
              <a:solidFill>
                <a:srgbClr val="3C3C3C"/>
              </a:solidFill>
              <a:latin typeface="Tahoma" pitchFamily="34" charset="0"/>
              <a:ea typeface="黑体" pitchFamily="49" charset="-122"/>
              <a:cs typeface="Tahoma" pitchFamily="34" charset="0"/>
            </a:endParaRPr>
          </a:p>
          <a:p>
            <a:pPr>
              <a:lnSpc>
                <a:spcPct val="120000"/>
              </a:lnSpc>
            </a:pPr>
            <a:endParaRPr lang="en-US" altLang="zh-CN" sz="1200" b="1" dirty="0">
              <a:solidFill>
                <a:srgbClr val="3C3C3C"/>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FD5A1D"/>
                </a:solidFill>
                <a:latin typeface="Tahoma" pitchFamily="34" charset="0"/>
                <a:ea typeface="Tahoma" pitchFamily="34" charset="0"/>
                <a:cs typeface="Tahoma" pitchFamily="34" charset="0"/>
              </a:rPr>
              <a:t>Telephone </a:t>
            </a:r>
            <a:r>
              <a:rPr lang="zh-CN" altLang="en-US" sz="1200" b="1" dirty="0" smtClean="0">
                <a:solidFill>
                  <a:srgbClr val="FD5A1D"/>
                </a:solidFill>
                <a:latin typeface="Tahoma" pitchFamily="34" charset="0"/>
                <a:ea typeface="黑体" pitchFamily="49" charset="-122"/>
                <a:cs typeface="Tahoma" pitchFamily="34" charset="0"/>
              </a:rPr>
              <a:t>电话：</a:t>
            </a:r>
            <a:endParaRPr lang="en-US" altLang="zh-CN" sz="1200" b="1" dirty="0" smtClean="0">
              <a:solidFill>
                <a:srgbClr val="FD5A1D"/>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0898 8559 8888 - 6299</a:t>
            </a:r>
            <a:endParaRPr lang="zh-CN" altLang="zh-CN" sz="1200" b="1" dirty="0" smtClean="0">
              <a:solidFill>
                <a:srgbClr val="3C3C3C"/>
              </a:solidFill>
              <a:latin typeface="Tahoma" pitchFamily="34" charset="0"/>
              <a:ea typeface="黑体" pitchFamily="49" charset="-122"/>
              <a:cs typeface="Tahoma" pitchFamily="34" charset="0"/>
            </a:endParaRPr>
          </a:p>
        </p:txBody>
      </p:sp>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5067" y="300681"/>
            <a:ext cx="1570161" cy="718956"/>
          </a:xfrm>
          <a:prstGeom prst="rect">
            <a:avLst/>
          </a:prstGeom>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123" y="3476312"/>
            <a:ext cx="4567033" cy="3024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111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3560" y="3397167"/>
            <a:ext cx="4860000" cy="32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23528" y="1124744"/>
            <a:ext cx="8568952" cy="1969770"/>
          </a:xfrm>
          <a:prstGeom prst="rect">
            <a:avLst/>
          </a:prstGeom>
          <a:noFill/>
        </p:spPr>
        <p:txBody>
          <a:bodyPr wrap="square" rtlCol="0">
            <a:spAutoFit/>
          </a:bodyPr>
          <a:lstStyle/>
          <a:p>
            <a:r>
              <a:rPr lang="de-DE" altLang="zh-CN" sz="1300" b="1" dirty="0">
                <a:solidFill>
                  <a:srgbClr val="0070C0"/>
                </a:solidFill>
                <a:latin typeface="Tahoma" pitchFamily="34" charset="0"/>
                <a:ea typeface="Tahoma" pitchFamily="34" charset="0"/>
                <a:cs typeface="Tahoma" pitchFamily="34" charset="0"/>
              </a:rPr>
              <a:t>B</a:t>
            </a:r>
            <a:r>
              <a:rPr lang="en-US" altLang="zh-CN" sz="1300" b="1" dirty="0" smtClean="0">
                <a:solidFill>
                  <a:srgbClr val="0070C0"/>
                </a:solidFill>
                <a:latin typeface="Tahoma" pitchFamily="34" charset="0"/>
                <a:ea typeface="Tahoma" pitchFamily="34" charset="0"/>
                <a:cs typeface="Tahoma" pitchFamily="34" charset="0"/>
              </a:rPr>
              <a:t>each Bar</a:t>
            </a:r>
            <a:endParaRPr lang="de-DE" altLang="zh-CN" sz="1300" b="1" dirty="0">
              <a:solidFill>
                <a:srgbClr val="0070C0"/>
              </a:solidFill>
              <a:latin typeface="Tahoma" pitchFamily="34" charset="0"/>
              <a:ea typeface="Tahoma" pitchFamily="34" charset="0"/>
              <a:cs typeface="Tahoma" pitchFamily="34" charset="0"/>
            </a:endParaRPr>
          </a:p>
          <a:p>
            <a:r>
              <a:rPr lang="zh-CN" altLang="en-US" sz="1300" b="1" dirty="0" smtClean="0">
                <a:solidFill>
                  <a:srgbClr val="0070C0"/>
                </a:solidFill>
                <a:latin typeface="Tahoma" pitchFamily="34" charset="0"/>
                <a:ea typeface="黑体" pitchFamily="49" charset="-122"/>
                <a:cs typeface="Tahoma" pitchFamily="34" charset="0"/>
              </a:rPr>
              <a:t>沙滩吧</a:t>
            </a:r>
            <a:endParaRPr lang="en-US" altLang="zh-CN" sz="1300" b="1" dirty="0">
              <a:solidFill>
                <a:srgbClr val="0070C0"/>
              </a:solidFill>
              <a:latin typeface="Tahoma" pitchFamily="34" charset="0"/>
              <a:ea typeface="Tahoma" pitchFamily="34" charset="0"/>
              <a:cs typeface="Tahoma" pitchFamily="34" charset="0"/>
            </a:endParaRPr>
          </a:p>
          <a:p>
            <a:pPr>
              <a:lnSpc>
                <a:spcPct val="120000"/>
              </a:lnSpc>
            </a:pPr>
            <a:endParaRPr lang="en-US" altLang="zh-CN" sz="800" b="1" dirty="0" smtClean="0">
              <a:solidFill>
                <a:srgbClr val="3C3C3C"/>
              </a:solidFill>
              <a:latin typeface="Tahoma" pitchFamily="34" charset="0"/>
              <a:ea typeface="Tahoma" pitchFamily="34" charset="0"/>
              <a:cs typeface="Tahoma" pitchFamily="34" charset="0"/>
            </a:endParaRPr>
          </a:p>
          <a:p>
            <a:pPr>
              <a:lnSpc>
                <a:spcPct val="120000"/>
              </a:lnSpc>
            </a:pPr>
            <a:r>
              <a:rPr lang="en-US" altLang="zh-CN" sz="1200" b="1" dirty="0" smtClean="0">
                <a:solidFill>
                  <a:srgbClr val="3C3C3C"/>
                </a:solidFill>
                <a:latin typeface="Tahoma" pitchFamily="34" charset="0"/>
                <a:ea typeface="Tahoma" pitchFamily="34" charset="0"/>
                <a:cs typeface="Tahoma" pitchFamily="34" charset="0"/>
              </a:rPr>
              <a:t>The </a:t>
            </a:r>
            <a:r>
              <a:rPr lang="en-US" altLang="zh-CN" sz="1200" b="1" dirty="0">
                <a:solidFill>
                  <a:srgbClr val="3C3C3C"/>
                </a:solidFill>
                <a:latin typeface="Tahoma" pitchFamily="34" charset="0"/>
                <a:ea typeface="Tahoma" pitchFamily="34" charset="0"/>
                <a:cs typeface="Tahoma" pitchFamily="34" charset="0"/>
              </a:rPr>
              <a:t>epitome of a casual beachside bar, the Sand Bar offers icy cold beers, wines, wide selection of cocktails and divine snacks. In the early evening, be captivated by the Longmu Bay sunset views from the bar, undoubtedly the most beautiful in China. </a:t>
            </a:r>
          </a:p>
          <a:p>
            <a:pPr>
              <a:lnSpc>
                <a:spcPct val="120000"/>
              </a:lnSpc>
            </a:pPr>
            <a:endParaRPr lang="en-US" altLang="zh-CN" sz="800" b="1" dirty="0">
              <a:solidFill>
                <a:srgbClr val="3C3C3C"/>
              </a:solidFill>
              <a:latin typeface="Tahoma" pitchFamily="34" charset="0"/>
              <a:ea typeface="Tahoma" pitchFamily="34" charset="0"/>
              <a:cs typeface="Tahoma" pitchFamily="34" charset="0"/>
            </a:endParaRPr>
          </a:p>
          <a:p>
            <a:pPr>
              <a:lnSpc>
                <a:spcPct val="120000"/>
              </a:lnSpc>
            </a:pPr>
            <a:r>
              <a:rPr lang="zh-CN" altLang="en-US" sz="1200" b="1" dirty="0">
                <a:solidFill>
                  <a:srgbClr val="3C3C3C"/>
                </a:solidFill>
                <a:latin typeface="黑体" pitchFamily="49" charset="-122"/>
                <a:ea typeface="黑体" pitchFamily="49" charset="-122"/>
                <a:cs typeface="Tahoma" pitchFamily="34" charset="0"/>
              </a:rPr>
              <a:t>沙滩吧为您特别供应冰爽啤酒、各类红酒、缤纷鸡尾酒和精致小食，悦享便捷与惬意。亦或在夜幕</a:t>
            </a:r>
            <a:r>
              <a:rPr lang="zh-CN" altLang="en-US" sz="1200" b="1" dirty="0" smtClean="0">
                <a:solidFill>
                  <a:srgbClr val="3C3C3C"/>
                </a:solidFill>
                <a:latin typeface="黑体" pitchFamily="49" charset="-122"/>
                <a:ea typeface="黑体" pitchFamily="49" charset="-122"/>
                <a:cs typeface="Tahoma" pitchFamily="34" charset="0"/>
              </a:rPr>
              <a:t>降临前，</a:t>
            </a:r>
            <a:r>
              <a:rPr lang="zh-CN" altLang="en-US" sz="1200" b="1" dirty="0">
                <a:solidFill>
                  <a:srgbClr val="3C3C3C"/>
                </a:solidFill>
                <a:latin typeface="黑体" pitchFamily="49" charset="-122"/>
                <a:ea typeface="黑体" pitchFamily="49" charset="-122"/>
                <a:cs typeface="Tahoma" pitchFamily="34" charset="0"/>
              </a:rPr>
              <a:t>陶醉在中国最</a:t>
            </a:r>
            <a:r>
              <a:rPr lang="zh-CN" altLang="en-US" sz="1200" b="1" dirty="0" smtClean="0">
                <a:solidFill>
                  <a:srgbClr val="3C3C3C"/>
                </a:solidFill>
                <a:latin typeface="黑体" pitchFamily="49" charset="-122"/>
                <a:ea typeface="黑体" pitchFamily="49" charset="-122"/>
                <a:cs typeface="Tahoma" pitchFamily="34" charset="0"/>
              </a:rPr>
              <a:t>美</a:t>
            </a:r>
            <a:endParaRPr lang="en-US" altLang="zh-CN" sz="1200" b="1" dirty="0" smtClean="0">
              <a:solidFill>
                <a:srgbClr val="3C3C3C"/>
              </a:solidFill>
              <a:latin typeface="黑体" pitchFamily="49" charset="-122"/>
              <a:ea typeface="黑体" pitchFamily="49" charset="-122"/>
              <a:cs typeface="Tahoma" pitchFamily="34" charset="0"/>
            </a:endParaRPr>
          </a:p>
          <a:p>
            <a:pPr>
              <a:lnSpc>
                <a:spcPct val="120000"/>
              </a:lnSpc>
            </a:pPr>
            <a:r>
              <a:rPr lang="zh-CN" altLang="en-US" sz="1200" b="1" dirty="0" smtClean="0">
                <a:solidFill>
                  <a:srgbClr val="3C3C3C"/>
                </a:solidFill>
                <a:latin typeface="黑体" pitchFamily="49" charset="-122"/>
                <a:ea typeface="黑体" pitchFamily="49" charset="-122"/>
                <a:cs typeface="Tahoma" pitchFamily="34" charset="0"/>
              </a:rPr>
              <a:t>落日</a:t>
            </a:r>
            <a:r>
              <a:rPr lang="zh-CN" altLang="en-US" sz="1200" b="1" dirty="0">
                <a:solidFill>
                  <a:srgbClr val="3C3C3C"/>
                </a:solidFill>
                <a:latin typeface="黑体" pitchFamily="49" charset="-122"/>
                <a:ea typeface="黑体" pitchFamily="49" charset="-122"/>
                <a:cs typeface="Tahoma" pitchFamily="34" charset="0"/>
              </a:rPr>
              <a:t>的余晖里，尽享浪漫流年。</a:t>
            </a:r>
          </a:p>
        </p:txBody>
      </p:sp>
      <p:sp>
        <p:nvSpPr>
          <p:cNvPr id="5"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Restaurant &amp; Lounges </a:t>
            </a:r>
            <a:br>
              <a:rPr lang="en-US" altLang="zh-CN" sz="2400" dirty="0">
                <a:solidFill>
                  <a:srgbClr val="FD5A1D"/>
                </a:solidFill>
                <a:latin typeface="Tahoma" pitchFamily="34" charset="0"/>
                <a:ea typeface="Tahoma" pitchFamily="34" charset="0"/>
                <a:cs typeface="Tahoma" pitchFamily="34" charset="0"/>
              </a:rPr>
            </a:br>
            <a:r>
              <a:rPr lang="zh-CN" altLang="en-US" sz="2400" dirty="0">
                <a:solidFill>
                  <a:srgbClr val="FD5A1D"/>
                </a:solidFill>
                <a:latin typeface="Tahoma" pitchFamily="34" charset="0"/>
                <a:ea typeface="方正黑体简体" pitchFamily="65" charset="-122"/>
              </a:rPr>
              <a:t>餐厅与酒廊</a:t>
            </a:r>
          </a:p>
        </p:txBody>
      </p:sp>
      <p:sp>
        <p:nvSpPr>
          <p:cNvPr id="7" name="TextBox 6"/>
          <p:cNvSpPr txBox="1"/>
          <p:nvPr/>
        </p:nvSpPr>
        <p:spPr>
          <a:xfrm>
            <a:off x="5580112" y="3527526"/>
            <a:ext cx="3312368" cy="2308324"/>
          </a:xfrm>
          <a:prstGeom prst="rect">
            <a:avLst/>
          </a:prstGeom>
          <a:noFill/>
        </p:spPr>
        <p:txBody>
          <a:bodyPr wrap="square" rtlCol="0">
            <a:spAutoFit/>
          </a:bodyPr>
          <a:lstStyle/>
          <a:p>
            <a:pPr>
              <a:lnSpc>
                <a:spcPct val="120000"/>
              </a:lnSpc>
            </a:pPr>
            <a:r>
              <a:rPr lang="en-US" altLang="zh-CN" sz="1200" b="1" dirty="0" smtClean="0">
                <a:solidFill>
                  <a:srgbClr val="FD5A1D"/>
                </a:solidFill>
                <a:latin typeface="Tahoma" pitchFamily="34" charset="0"/>
                <a:cs typeface="Tahoma" pitchFamily="34" charset="0"/>
              </a:rPr>
              <a:t>Seats </a:t>
            </a:r>
            <a:r>
              <a:rPr lang="zh-CN" altLang="en-US" sz="1200" b="1" dirty="0" smtClean="0">
                <a:solidFill>
                  <a:srgbClr val="FD5A1D"/>
                </a:solidFill>
                <a:latin typeface="Tahoma" pitchFamily="34" charset="0"/>
                <a:cs typeface="Tahoma" pitchFamily="34" charset="0"/>
              </a:rPr>
              <a:t>席位：</a:t>
            </a:r>
            <a:endParaRPr lang="en-US" altLang="zh-CN" sz="1200" b="1" dirty="0" smtClean="0">
              <a:solidFill>
                <a:srgbClr val="FD5A1D"/>
              </a:solidFill>
              <a:latin typeface="Tahoma" pitchFamily="34" charset="0"/>
              <a:cs typeface="Tahoma" pitchFamily="34" charset="0"/>
            </a:endParaRPr>
          </a:p>
          <a:p>
            <a:pPr>
              <a:lnSpc>
                <a:spcPct val="120000"/>
              </a:lnSpc>
            </a:pPr>
            <a:r>
              <a:rPr lang="en-US" altLang="zh-CN" sz="1200" b="1" dirty="0">
                <a:solidFill>
                  <a:srgbClr val="3C3C3C"/>
                </a:solidFill>
                <a:latin typeface="Tahoma" pitchFamily="34" charset="0"/>
                <a:cs typeface="Tahoma" pitchFamily="34" charset="0"/>
              </a:rPr>
              <a:t>50 </a:t>
            </a:r>
            <a:r>
              <a:rPr lang="en-US" altLang="zh-CN" sz="1200" b="1" dirty="0" smtClean="0">
                <a:solidFill>
                  <a:srgbClr val="3C3C3C"/>
                </a:solidFill>
                <a:latin typeface="Tahoma" pitchFamily="34" charset="0"/>
                <a:cs typeface="Tahoma" pitchFamily="34" charset="0"/>
              </a:rPr>
              <a:t>seats</a:t>
            </a:r>
          </a:p>
          <a:p>
            <a:pPr>
              <a:lnSpc>
                <a:spcPct val="120000"/>
              </a:lnSpc>
            </a:pPr>
            <a:r>
              <a:rPr lang="en-US" altLang="zh-CN" sz="1200" b="1" dirty="0" smtClean="0">
                <a:solidFill>
                  <a:srgbClr val="3C3C3C"/>
                </a:solidFill>
                <a:latin typeface="Tahoma" pitchFamily="34" charset="0"/>
                <a:cs typeface="Tahoma" pitchFamily="34" charset="0"/>
              </a:rPr>
              <a:t>50</a:t>
            </a:r>
            <a:r>
              <a:rPr lang="zh-CN" altLang="en-US" sz="1200" b="1" dirty="0" smtClean="0">
                <a:solidFill>
                  <a:srgbClr val="3C3C3C"/>
                </a:solidFill>
                <a:latin typeface="Tahoma" pitchFamily="34" charset="0"/>
                <a:cs typeface="Tahoma" pitchFamily="34" charset="0"/>
              </a:rPr>
              <a:t>座</a:t>
            </a:r>
            <a:endParaRPr lang="en-US" altLang="zh-CN" sz="1200" b="1" dirty="0" smtClean="0">
              <a:solidFill>
                <a:srgbClr val="3C3C3C"/>
              </a:solidFill>
              <a:latin typeface="Tahoma" pitchFamily="34" charset="0"/>
              <a:cs typeface="Tahoma" pitchFamily="34" charset="0"/>
            </a:endParaRPr>
          </a:p>
          <a:p>
            <a:pPr>
              <a:lnSpc>
                <a:spcPct val="120000"/>
              </a:lnSpc>
            </a:pPr>
            <a:endParaRPr lang="en-US" altLang="zh-CN" sz="1200" b="1" dirty="0" smtClean="0">
              <a:solidFill>
                <a:srgbClr val="FD5A1D"/>
              </a:solidFill>
              <a:latin typeface="Tahoma" pitchFamily="34" charset="0"/>
              <a:cs typeface="Tahoma" pitchFamily="34" charset="0"/>
            </a:endParaRPr>
          </a:p>
          <a:p>
            <a:pPr>
              <a:lnSpc>
                <a:spcPct val="120000"/>
              </a:lnSpc>
            </a:pPr>
            <a:r>
              <a:rPr lang="en-US" altLang="zh-CN" sz="1200" b="1" dirty="0" smtClean="0">
                <a:solidFill>
                  <a:srgbClr val="FD5A1D"/>
                </a:solidFill>
                <a:latin typeface="Tahoma" pitchFamily="34" charset="0"/>
                <a:cs typeface="Tahoma" pitchFamily="34" charset="0"/>
              </a:rPr>
              <a:t>Location </a:t>
            </a:r>
            <a:r>
              <a:rPr lang="zh-CN" altLang="zh-CN" sz="1200" b="1" dirty="0">
                <a:solidFill>
                  <a:srgbClr val="FD5A1D"/>
                </a:solidFill>
                <a:latin typeface="Tahoma" pitchFamily="34" charset="0"/>
                <a:cs typeface="Tahoma" pitchFamily="34" charset="0"/>
              </a:rPr>
              <a:t>地点</a:t>
            </a:r>
            <a:r>
              <a:rPr lang="zh-CN" altLang="zh-CN" sz="1200" b="1" dirty="0" smtClean="0">
                <a:solidFill>
                  <a:srgbClr val="FD5A1D"/>
                </a:solidFill>
                <a:latin typeface="Tahoma" pitchFamily="34" charset="0"/>
                <a:cs typeface="Tahoma" pitchFamily="34" charset="0"/>
              </a:rPr>
              <a:t>：</a:t>
            </a:r>
            <a:endParaRPr lang="en-US" altLang="zh-CN" sz="1200" b="1" dirty="0" smtClean="0">
              <a:solidFill>
                <a:srgbClr val="FD5A1D"/>
              </a:solidFill>
              <a:latin typeface="Tahoma" pitchFamily="34" charset="0"/>
              <a:cs typeface="Tahoma" pitchFamily="34" charset="0"/>
            </a:endParaRPr>
          </a:p>
          <a:p>
            <a:pPr>
              <a:lnSpc>
                <a:spcPct val="120000"/>
              </a:lnSpc>
            </a:pPr>
            <a:r>
              <a:rPr lang="en-US" altLang="zh-CN" sz="1200" b="1" dirty="0">
                <a:solidFill>
                  <a:srgbClr val="3C3C3C"/>
                </a:solidFill>
                <a:latin typeface="Tahoma" pitchFamily="34" charset="0"/>
                <a:cs typeface="Tahoma" pitchFamily="34" charset="0"/>
              </a:rPr>
              <a:t>Hotel </a:t>
            </a:r>
            <a:r>
              <a:rPr lang="en-US" altLang="zh-CN" sz="1200" b="1" dirty="0" smtClean="0">
                <a:solidFill>
                  <a:srgbClr val="3C3C3C"/>
                </a:solidFill>
                <a:latin typeface="Tahoma" pitchFamily="34" charset="0"/>
                <a:cs typeface="Tahoma" pitchFamily="34" charset="0"/>
              </a:rPr>
              <a:t>Private Beach</a:t>
            </a:r>
          </a:p>
          <a:p>
            <a:pPr>
              <a:lnSpc>
                <a:spcPct val="120000"/>
              </a:lnSpc>
            </a:pPr>
            <a:r>
              <a:rPr lang="zh-CN" altLang="en-US" sz="1200" b="1" dirty="0">
                <a:solidFill>
                  <a:srgbClr val="3C3C3C"/>
                </a:solidFill>
                <a:latin typeface="Tahoma" pitchFamily="34" charset="0"/>
                <a:ea typeface="黑体" pitchFamily="49" charset="-122"/>
                <a:cs typeface="Tahoma" pitchFamily="34" charset="0"/>
              </a:rPr>
              <a:t>酒店专属海滩</a:t>
            </a:r>
            <a:endParaRPr lang="en-US" altLang="zh-CN" sz="1200" b="1" dirty="0">
              <a:solidFill>
                <a:srgbClr val="3C3C3C"/>
              </a:solidFill>
              <a:latin typeface="Tahoma" pitchFamily="34" charset="0"/>
              <a:ea typeface="黑体" pitchFamily="49" charset="-122"/>
              <a:cs typeface="Tahoma" pitchFamily="34" charset="0"/>
            </a:endParaRPr>
          </a:p>
          <a:p>
            <a:pPr>
              <a:lnSpc>
                <a:spcPct val="120000"/>
              </a:lnSpc>
            </a:pPr>
            <a:endParaRPr lang="en-US" altLang="zh-CN" sz="1200" b="1" dirty="0">
              <a:solidFill>
                <a:srgbClr val="3C3C3C"/>
              </a:solidFill>
              <a:latin typeface="Tahoma" pitchFamily="34" charset="0"/>
              <a:cs typeface="Tahoma" pitchFamily="34" charset="0"/>
            </a:endParaRPr>
          </a:p>
          <a:p>
            <a:pPr>
              <a:lnSpc>
                <a:spcPct val="120000"/>
              </a:lnSpc>
            </a:pPr>
            <a:r>
              <a:rPr lang="en-US" altLang="zh-CN" sz="1200" b="1" dirty="0" smtClean="0">
                <a:solidFill>
                  <a:srgbClr val="FD5A1D"/>
                </a:solidFill>
                <a:latin typeface="Tahoma" pitchFamily="34" charset="0"/>
                <a:cs typeface="Tahoma" pitchFamily="34" charset="0"/>
              </a:rPr>
              <a:t>Telephone </a:t>
            </a:r>
            <a:r>
              <a:rPr lang="zh-CN" altLang="en-US" sz="1200" b="1" dirty="0" smtClean="0">
                <a:solidFill>
                  <a:srgbClr val="FD5A1D"/>
                </a:solidFill>
                <a:latin typeface="Tahoma" pitchFamily="34" charset="0"/>
                <a:cs typeface="Tahoma" pitchFamily="34" charset="0"/>
              </a:rPr>
              <a:t>电话：</a:t>
            </a:r>
            <a:endParaRPr lang="en-US" altLang="zh-CN" sz="1200" b="1" dirty="0" smtClean="0">
              <a:solidFill>
                <a:srgbClr val="FD5A1D"/>
              </a:solidFill>
              <a:latin typeface="Tahoma" pitchFamily="34" charset="0"/>
              <a:cs typeface="Tahoma" pitchFamily="34" charset="0"/>
            </a:endParaRPr>
          </a:p>
          <a:p>
            <a:pPr>
              <a:lnSpc>
                <a:spcPct val="120000"/>
              </a:lnSpc>
            </a:pPr>
            <a:r>
              <a:rPr lang="en-US" altLang="zh-CN" sz="1200" b="1" dirty="0" smtClean="0">
                <a:solidFill>
                  <a:srgbClr val="3C3C3C"/>
                </a:solidFill>
                <a:latin typeface="Tahoma" pitchFamily="34" charset="0"/>
                <a:cs typeface="Tahoma" pitchFamily="34" charset="0"/>
              </a:rPr>
              <a:t>0898 8559 8888 - 6202</a:t>
            </a:r>
            <a:endParaRPr lang="zh-CN" altLang="zh-CN" sz="1200" b="1" dirty="0" smtClean="0">
              <a:solidFill>
                <a:srgbClr val="3C3C3C"/>
              </a:solidFill>
              <a:latin typeface="Tahoma" pitchFamily="34" charset="0"/>
              <a:cs typeface="Tahoma" pitchFamily="34" charset="0"/>
            </a:endParaRPr>
          </a:p>
        </p:txBody>
      </p:sp>
      <p:pic>
        <p:nvPicPr>
          <p:cNvPr id="3" name="图片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8304" y="235321"/>
            <a:ext cx="1513416" cy="784316"/>
          </a:xfrm>
          <a:prstGeom prst="rect">
            <a:avLst/>
          </a:prstGeom>
        </p:spPr>
      </p:pic>
    </p:spTree>
    <p:extLst>
      <p:ext uri="{BB962C8B-B14F-4D97-AF65-F5344CB8AC3E}">
        <p14:creationId xmlns:p14="http://schemas.microsoft.com/office/powerpoint/2010/main" val="49235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descr="10 Boardroom 董事会议室.jpg"/>
          <p:cNvPicPr>
            <a:picLocks/>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196752"/>
            <a:ext cx="6119813" cy="3959225"/>
          </a:xfrm>
          <a:prstGeom prst="rect">
            <a:avLst/>
          </a:prstGeom>
          <a:ln>
            <a:noFill/>
          </a:ln>
          <a:effectLst>
            <a:outerShdw blurRad="292100" dist="139700" dir="2700000" algn="tl" rotWithShape="0">
              <a:srgbClr val="333333">
                <a:alpha val="65000"/>
              </a:srgbClr>
            </a:outerShdw>
          </a:effectLst>
        </p:spPr>
      </p:pic>
      <p:sp>
        <p:nvSpPr>
          <p:cNvPr id="9"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Meetings &amp; Events </a:t>
            </a:r>
            <a:br>
              <a:rPr lang="en-US" altLang="zh-CN" sz="2400" dirty="0">
                <a:solidFill>
                  <a:srgbClr val="FD5A1D"/>
                </a:solidFill>
                <a:latin typeface="Tahoma" pitchFamily="34" charset="0"/>
                <a:ea typeface="Tahoma" pitchFamily="34" charset="0"/>
                <a:cs typeface="Tahoma" pitchFamily="34" charset="0"/>
              </a:rPr>
            </a:br>
            <a:r>
              <a:rPr lang="zh-CN" altLang="en-US" sz="2400" dirty="0">
                <a:solidFill>
                  <a:srgbClr val="FD5A1D"/>
                </a:solidFill>
                <a:latin typeface="Tahoma" pitchFamily="34" charset="0"/>
                <a:ea typeface="方正黑体简体" pitchFamily="65" charset="-122"/>
              </a:rPr>
              <a:t>会议及宴会</a:t>
            </a:r>
          </a:p>
        </p:txBody>
      </p:sp>
      <p:pic>
        <p:nvPicPr>
          <p:cNvPr id="10" name="图片 8" descr="14 VIP Room 贵宾接待室.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64000" y="3233514"/>
            <a:ext cx="2881312" cy="1922463"/>
          </a:xfrm>
          <a:prstGeom prst="rect">
            <a:avLst/>
          </a:prstGeom>
          <a:ln>
            <a:noFill/>
          </a:ln>
          <a:effectLst>
            <a:outerShdw blurRad="292100" dist="139700" dir="2700000" algn="tl" rotWithShape="0">
              <a:srgbClr val="333333">
                <a:alpha val="65000"/>
              </a:srgbClr>
            </a:outerShdw>
          </a:effectLst>
        </p:spPr>
      </p:pic>
      <p:sp>
        <p:nvSpPr>
          <p:cNvPr id="12" name="内容占位符 2"/>
          <p:cNvSpPr txBox="1">
            <a:spLocks/>
          </p:cNvSpPr>
          <p:nvPr/>
        </p:nvSpPr>
        <p:spPr>
          <a:xfrm>
            <a:off x="332018" y="5268459"/>
            <a:ext cx="8496944" cy="155679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None/>
              <a:defRPr sz="1600" kern="1200" baseline="0">
                <a:solidFill>
                  <a:srgbClr val="3C3C3C"/>
                </a:solidFill>
                <a:latin typeface="Tahoma" pitchFamily="34" charset="0"/>
                <a:ea typeface="华文中宋" pitchFamily="2" charset="-122"/>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rgbClr val="3C3C3C"/>
                </a:solidFill>
                <a:latin typeface="Tahoma" pitchFamily="34" charset="0"/>
                <a:ea typeface="华文中宋" pitchFamily="2" charset="-122"/>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rgbClr val="3C3C3C"/>
                </a:solidFill>
                <a:latin typeface="Tahoma" pitchFamily="34" charset="0"/>
                <a:ea typeface="华文中宋" pitchFamily="2" charset="-122"/>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rgbClr val="3C3C3C"/>
                </a:solidFill>
                <a:latin typeface="Tahoma" pitchFamily="34" charset="0"/>
                <a:ea typeface="华文中宋" pitchFamily="2" charset="-122"/>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rgbClr val="3C3C3C"/>
                </a:solidFill>
                <a:latin typeface="Tahoma" pitchFamily="34" charset="0"/>
                <a:ea typeface="华文中宋" pitchFamily="2" charset="-122"/>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Bef>
                <a:spcPts val="0"/>
              </a:spcBef>
            </a:pPr>
            <a:r>
              <a:rPr lang="en-US" altLang="zh-CN" sz="1300" b="1" dirty="0" smtClean="0">
                <a:solidFill>
                  <a:srgbClr val="0070C0"/>
                </a:solidFill>
                <a:ea typeface="Tahoma" pitchFamily="34" charset="0"/>
              </a:rPr>
              <a:t>The hotel has </a:t>
            </a:r>
            <a:r>
              <a:rPr lang="en-US" altLang="zh-CN" sz="1300" b="1" dirty="0">
                <a:solidFill>
                  <a:srgbClr val="0070C0"/>
                </a:solidFill>
                <a:ea typeface="Tahoma" pitchFamily="34" charset="0"/>
              </a:rPr>
              <a:t>over </a:t>
            </a:r>
            <a:r>
              <a:rPr lang="en-US" altLang="zh-CN" sz="1300" b="1" dirty="0" smtClean="0">
                <a:solidFill>
                  <a:srgbClr val="0070C0"/>
                </a:solidFill>
                <a:ea typeface="Tahoma" pitchFamily="34" charset="0"/>
              </a:rPr>
              <a:t>1,800sqm </a:t>
            </a:r>
            <a:r>
              <a:rPr lang="en-US" altLang="zh-CN" sz="1300" b="1" dirty="0">
                <a:solidFill>
                  <a:srgbClr val="0070C0"/>
                </a:solidFill>
                <a:ea typeface="Tahoma" pitchFamily="34" charset="0"/>
              </a:rPr>
              <a:t>of versatile meeting and convention space. Additionally, there is plenty of pre-function and outdoor space, such as pool areas and open gardens which are idyllic for cocktail parties and wedding receptions. </a:t>
            </a:r>
            <a:endParaRPr lang="en-US" altLang="zh-CN" sz="1300" b="1" dirty="0" smtClean="0">
              <a:solidFill>
                <a:srgbClr val="0070C0"/>
              </a:solidFill>
              <a:ea typeface="Tahoma" pitchFamily="34" charset="0"/>
            </a:endParaRPr>
          </a:p>
          <a:p>
            <a:pPr marL="0" indent="0">
              <a:lnSpc>
                <a:spcPct val="120000"/>
              </a:lnSpc>
              <a:spcBef>
                <a:spcPts val="0"/>
              </a:spcBef>
            </a:pPr>
            <a:endParaRPr lang="en-US" altLang="zh-CN" sz="800" b="1" dirty="0">
              <a:solidFill>
                <a:srgbClr val="0070C0"/>
              </a:solidFill>
              <a:ea typeface="Tahoma" pitchFamily="34" charset="0"/>
            </a:endParaRPr>
          </a:p>
          <a:p>
            <a:pPr marL="0" indent="0">
              <a:lnSpc>
                <a:spcPct val="120000"/>
              </a:lnSpc>
              <a:spcBef>
                <a:spcPts val="0"/>
              </a:spcBef>
            </a:pPr>
            <a:r>
              <a:rPr lang="zh-CN" altLang="en-US" sz="1300" b="1" dirty="0" smtClean="0">
                <a:solidFill>
                  <a:srgbClr val="0070C0"/>
                </a:solidFill>
                <a:ea typeface="黑体" pitchFamily="49" charset="-122"/>
              </a:rPr>
              <a:t>酒店</a:t>
            </a:r>
            <a:r>
              <a:rPr lang="zh-CN" altLang="en-US" sz="1300" b="1" dirty="0">
                <a:solidFill>
                  <a:srgbClr val="0070C0"/>
                </a:solidFill>
                <a:ea typeface="黑体" pitchFamily="49" charset="-122"/>
              </a:rPr>
              <a:t>拥有超过</a:t>
            </a:r>
            <a:r>
              <a:rPr lang="en-US" altLang="zh-CN" sz="1300" b="1" dirty="0">
                <a:solidFill>
                  <a:srgbClr val="0070C0"/>
                </a:solidFill>
                <a:ea typeface="Tahoma" pitchFamily="34" charset="0"/>
              </a:rPr>
              <a:t>1,800</a:t>
            </a:r>
            <a:r>
              <a:rPr lang="zh-CN" altLang="en-US" sz="1300" b="1" dirty="0">
                <a:solidFill>
                  <a:srgbClr val="0070C0"/>
                </a:solidFill>
                <a:ea typeface="黑体" pitchFamily="49" charset="-122"/>
              </a:rPr>
              <a:t>平方米会议场地，开阔的会议室前厅和多个户外宴会活动场地，池畔区域和葱郁草坪，为风情鸡尾酒会和浪漫婚礼仪式，创造独特氛围</a:t>
            </a:r>
            <a:r>
              <a:rPr lang="zh-CN" altLang="en-US" sz="1300" b="1" dirty="0" smtClean="0">
                <a:solidFill>
                  <a:srgbClr val="0070C0"/>
                </a:solidFill>
                <a:ea typeface="黑体" pitchFamily="49" charset="-122"/>
              </a:rPr>
              <a:t>。</a:t>
            </a:r>
            <a:endParaRPr lang="zh-CN" altLang="en-US" sz="1300" dirty="0">
              <a:solidFill>
                <a:srgbClr val="0070C0"/>
              </a:solidFill>
              <a:ea typeface="黑体" pitchFamily="49" charset="-122"/>
            </a:endParaRPr>
          </a:p>
        </p:txBody>
      </p:sp>
      <p:pic>
        <p:nvPicPr>
          <p:cNvPr id="14" name="图片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4000" y="1196752"/>
            <a:ext cx="2880000" cy="19207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48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321"/>
          <p:cNvGraphicFramePr>
            <a:graphicFrameLocks/>
          </p:cNvGraphicFramePr>
          <p:nvPr>
            <p:extLst>
              <p:ext uri="{D42A27DB-BD31-4B8C-83A1-F6EECF244321}">
                <p14:modId xmlns:p14="http://schemas.microsoft.com/office/powerpoint/2010/main" val="1794824377"/>
              </p:ext>
            </p:extLst>
          </p:nvPr>
        </p:nvGraphicFramePr>
        <p:xfrm>
          <a:off x="251520" y="1156100"/>
          <a:ext cx="8640960" cy="5616006"/>
        </p:xfrm>
        <a:graphic>
          <a:graphicData uri="http://schemas.openxmlformats.org/drawingml/2006/table">
            <a:tbl>
              <a:tblPr/>
              <a:tblGrid>
                <a:gridCol w="1584176"/>
                <a:gridCol w="1293576"/>
                <a:gridCol w="903975"/>
                <a:gridCol w="901983"/>
                <a:gridCol w="726342"/>
                <a:gridCol w="710628"/>
                <a:gridCol w="792088"/>
                <a:gridCol w="804552"/>
                <a:gridCol w="923640"/>
              </a:tblGrid>
              <a:tr h="281616">
                <a:tc rowSpan="2">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 </a:t>
                      </a:r>
                      <a:r>
                        <a:rPr kumimoji="0" lang="en-US" altLang="zh-CN" sz="1100" b="1" i="0" u="none" strike="noStrike" kern="1200" cap="none" normalizeH="0" baseline="0" dirty="0" smtClean="0">
                          <a:ln>
                            <a:noFill/>
                          </a:ln>
                          <a:solidFill>
                            <a:schemeClr val="bg1"/>
                          </a:solidFill>
                          <a:effectLst/>
                          <a:latin typeface="Tahoma" pitchFamily="34" charset="0"/>
                          <a:ea typeface="Tahoma" pitchFamily="34" charset="0"/>
                          <a:cs typeface="Tahoma" pitchFamily="34" charset="0"/>
                        </a:rPr>
                        <a:t>Meeting rooms</a:t>
                      </a:r>
                      <a:endParaRPr kumimoji="0" lang="zh-CN" altLang="en-US" sz="1100" b="1" i="0" u="none" strike="noStrike" kern="1200" cap="none" normalizeH="0" baseline="0" dirty="0" smtClean="0">
                        <a:ln>
                          <a:noFill/>
                        </a:ln>
                        <a:solidFill>
                          <a:schemeClr val="bg1"/>
                        </a:solidFill>
                        <a:effectLst/>
                        <a:latin typeface="Tahoma" pitchFamily="34" charset="0"/>
                        <a:ea typeface="黑体" pitchFamily="49" charset="-122"/>
                        <a:cs typeface="Tahoma" pitchFamily="34" charset="0"/>
                      </a:endParaRPr>
                    </a:p>
                  </a:txBody>
                  <a:tcPr marL="90000" marR="90000" marT="46792" marB="46792"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0070C0"/>
                    </a:solidFill>
                  </a:tcPr>
                </a:tc>
                <a:tc rowSpan="2">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defRPr/>
                      </a:pPr>
                      <a:r>
                        <a:rPr kumimoji="0" lang="zh-CN" altLang="en-AU" sz="1100" b="1" i="0" u="none" strike="noStrike" cap="none" normalizeH="0" baseline="0" dirty="0" smtClean="0">
                          <a:ln>
                            <a:noFill/>
                          </a:ln>
                          <a:solidFill>
                            <a:schemeClr val="bg1"/>
                          </a:solidFill>
                          <a:effectLst/>
                          <a:latin typeface="Tahoma" pitchFamily="34" charset="0"/>
                          <a:ea typeface="黑体" pitchFamily="49" charset="-122"/>
                          <a:cs typeface="Tahoma" pitchFamily="34" charset="0"/>
                        </a:rPr>
                        <a:t>会议室名称</a:t>
                      </a:r>
                      <a:endParaRPr kumimoji="0" lang="en-US"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rgbClr val="0070C0"/>
                    </a:solidFill>
                  </a:tcPr>
                </a:tc>
                <a:tc gridSpan="2">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2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Dimension </a:t>
                      </a:r>
                      <a:r>
                        <a:rPr kumimoji="0" lang="zh-CN" altLang="en-AU" sz="1200" b="1" i="0" u="none" strike="noStrike" cap="none" normalizeH="0" baseline="0" dirty="0" smtClean="0">
                          <a:ln>
                            <a:noFill/>
                          </a:ln>
                          <a:solidFill>
                            <a:schemeClr val="bg1"/>
                          </a:solidFill>
                          <a:effectLst/>
                          <a:latin typeface="Tahoma" pitchFamily="34" charset="0"/>
                          <a:ea typeface="黑体" pitchFamily="49" charset="-122"/>
                          <a:cs typeface="Tahoma" pitchFamily="34" charset="0"/>
                        </a:rPr>
                        <a:t>规 格</a:t>
                      </a:r>
                      <a:endParaRPr kumimoji="0" lang="en-US" altLang="zh-CN" sz="12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rgbClr val="CCE6F8"/>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hMerge="1">
                  <a:txBody>
                    <a:bodyPr/>
                    <a:lstStyle/>
                    <a:p>
                      <a:endParaRPr lang="zh-CN" altLang="en-US"/>
                    </a:p>
                  </a:txBody>
                  <a:tcPr/>
                </a:tc>
                <a:tc gridSpan="5">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2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Capacity  </a:t>
                      </a:r>
                      <a:r>
                        <a:rPr kumimoji="0" lang="zh-CN" altLang="en-AU" sz="1200" b="1" i="0" u="none" strike="noStrike" cap="none" normalizeH="0" baseline="0" dirty="0" smtClean="0">
                          <a:ln>
                            <a:noFill/>
                          </a:ln>
                          <a:solidFill>
                            <a:schemeClr val="bg1"/>
                          </a:solidFill>
                          <a:effectLst/>
                          <a:latin typeface="Tahoma" pitchFamily="34" charset="0"/>
                          <a:ea typeface="黑体" pitchFamily="49" charset="-122"/>
                          <a:cs typeface="Tahoma" pitchFamily="34" charset="0"/>
                        </a:rPr>
                        <a:t>容 纳 量</a:t>
                      </a:r>
                      <a:endParaRPr kumimoji="0" lang="zh-CN" altLang="en-US" sz="1200" b="1" i="0" u="none" strike="noStrike" cap="none" normalizeH="0" baseline="0" dirty="0" smtClean="0">
                        <a:ln>
                          <a:noFill/>
                        </a:ln>
                        <a:solidFill>
                          <a:schemeClr val="bg1"/>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rgbClr val="CCE6F8"/>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658850">
                <a:tc vMerge="1">
                  <a:txBody>
                    <a:bodyPr/>
                    <a:lstStyle/>
                    <a:p>
                      <a:endParaRPr lang="zh-CN" altLang="en-US"/>
                    </a:p>
                  </a:txBody>
                  <a:tcPr/>
                </a:tc>
                <a:tc vMerge="1">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endParaRPr kumimoji="0" lang="en-US" altLang="zh-CN" sz="1200" b="1" i="0" u="none" strike="noStrike" cap="none" normalizeH="0" baseline="0" dirty="0" smtClean="0">
                        <a:ln>
                          <a:noFill/>
                        </a:ln>
                        <a:solidFill>
                          <a:schemeClr val="bg1"/>
                        </a:solidFill>
                        <a:effectLst/>
                        <a:latin typeface="Tahoma" pitchFamily="34" charset="0"/>
                        <a:ea typeface="宋体" charset="-122"/>
                        <a:cs typeface="Tahoma" pitchFamily="34" charset="0"/>
                      </a:endParaRPr>
                    </a:p>
                  </a:txBody>
                  <a:tcPr marL="90000" marR="90000" marT="46792" marB="46792" anchor="ctr" horzOverflow="overflow">
                    <a:lnL w="12700" cap="flat" cmpd="sng" algn="ctr">
                      <a:solidFill>
                        <a:srgbClr val="CCE6F8"/>
                      </a:solidFill>
                      <a:prstDash val="solid"/>
                      <a:round/>
                      <a:headEnd type="none" w="med" len="med"/>
                      <a:tailEnd type="none" w="med" len="med"/>
                    </a:lnL>
                    <a:lnR w="12700" cap="flat" cmpd="sng" algn="ctr">
                      <a:solidFill>
                        <a:srgbClr val="CCE6F8"/>
                      </a:solidFill>
                      <a:prstDash val="solid"/>
                      <a:round/>
                      <a:headEnd type="none" w="med" len="med"/>
                      <a:tailEnd type="none" w="med" len="med"/>
                    </a:lnR>
                    <a:lnT w="12700" cap="flat" cmpd="sng" algn="ctr">
                      <a:solidFill>
                        <a:srgbClr val="CCE6F8"/>
                      </a:solidFill>
                      <a:prstDash val="solid"/>
                      <a:round/>
                      <a:headEnd type="none" w="med" len="med"/>
                      <a:tailEnd type="none" w="med" len="med"/>
                    </a:lnT>
                    <a:lnB>
                      <a:noFill/>
                    </a:lnB>
                    <a:lnTlToBr>
                      <a:noFill/>
                    </a:lnTlToBr>
                    <a:lnBlToTr>
                      <a:noFill/>
                    </a:lnBlToTr>
                    <a:solidFill>
                      <a:srgbClr val="FF6600"/>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Area </a:t>
                      </a:r>
                      <a:r>
                        <a:rPr kumimoji="0" lang="zh-CN" altLang="en-AU" sz="1100" b="1" i="0" u="none" strike="noStrike" cap="none" normalizeH="0" baseline="0" dirty="0" smtClean="0">
                          <a:ln>
                            <a:noFill/>
                          </a:ln>
                          <a:solidFill>
                            <a:schemeClr val="bg1"/>
                          </a:solidFill>
                          <a:effectLst/>
                          <a:latin typeface="Tahoma" pitchFamily="34" charset="0"/>
                          <a:ea typeface="黑体" pitchFamily="49" charset="-122"/>
                          <a:cs typeface="Tahoma" pitchFamily="34" charset="0"/>
                        </a:rPr>
                        <a:t>面积</a:t>
                      </a:r>
                      <a:endParaRPr kumimoji="0" lang="en-AU"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AU"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a:t>
                      </a:r>
                      <a:r>
                        <a:rPr kumimoji="0" lang="en-US"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m</a:t>
                      </a:r>
                      <a:r>
                        <a:rPr kumimoji="0" lang="en-US" altLang="zh-CN" sz="1100" b="1" i="0" u="none" strike="noStrike" cap="none" normalizeH="0" baseline="30000" dirty="0" smtClean="0">
                          <a:ln>
                            <a:noFill/>
                          </a:ln>
                          <a:solidFill>
                            <a:schemeClr val="bg1"/>
                          </a:solidFill>
                          <a:effectLst/>
                          <a:latin typeface="Tahoma" pitchFamily="34" charset="0"/>
                          <a:ea typeface="Tahoma" pitchFamily="34" charset="0"/>
                          <a:cs typeface="Tahoma" pitchFamily="34" charset="0"/>
                        </a:rPr>
                        <a:t>2</a:t>
                      </a:r>
                      <a:r>
                        <a:rPr kumimoji="0" lang="en-AU"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a:t>
                      </a:r>
                      <a:endParaRPr kumimoji="0" lang="en-US"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Height </a:t>
                      </a:r>
                      <a:r>
                        <a:rPr kumimoji="0" lang="zh-CN" altLang="en-AU" sz="1100" b="1" i="0" u="none" strike="noStrike" cap="none" normalizeH="0" baseline="0" dirty="0" smtClean="0">
                          <a:ln>
                            <a:noFill/>
                          </a:ln>
                          <a:solidFill>
                            <a:schemeClr val="bg1"/>
                          </a:solidFill>
                          <a:effectLst/>
                          <a:latin typeface="Tahoma" pitchFamily="34" charset="0"/>
                          <a:ea typeface="黑体" pitchFamily="49" charset="-122"/>
                          <a:cs typeface="Tahoma" pitchFamily="34" charset="0"/>
                        </a:rPr>
                        <a:t>高</a:t>
                      </a:r>
                    </a:p>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AU"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a:t>
                      </a:r>
                      <a:r>
                        <a:rPr kumimoji="0" lang="en-US"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m</a:t>
                      </a:r>
                      <a:r>
                        <a:rPr kumimoji="0" lang="en-AU"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a:t>
                      </a:r>
                      <a:endParaRPr kumimoji="0" lang="en-US"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Theatre</a:t>
                      </a:r>
                    </a:p>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zh-CN" altLang="en-AU" sz="1100" b="1" i="0" u="none" strike="noStrike" cap="none" normalizeH="0" baseline="0" dirty="0" smtClean="0">
                          <a:ln>
                            <a:noFill/>
                          </a:ln>
                          <a:solidFill>
                            <a:schemeClr val="bg1"/>
                          </a:solidFill>
                          <a:effectLst/>
                          <a:latin typeface="Tahoma" pitchFamily="34" charset="0"/>
                          <a:ea typeface="黑体" pitchFamily="49" charset="-122"/>
                          <a:cs typeface="Tahoma" pitchFamily="34" charset="0"/>
                        </a:rPr>
                        <a:t>剧院式</a:t>
                      </a:r>
                      <a:endParaRPr kumimoji="0" lang="en-US"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Class-room</a:t>
                      </a:r>
                    </a:p>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zh-CN" altLang="en-US" sz="1100" b="1" i="0" u="none" strike="noStrike" cap="none" normalizeH="0" baseline="0" dirty="0" smtClean="0">
                          <a:ln>
                            <a:noFill/>
                          </a:ln>
                          <a:solidFill>
                            <a:schemeClr val="bg1"/>
                          </a:solidFill>
                          <a:effectLst/>
                          <a:latin typeface="Tahoma" pitchFamily="34" charset="0"/>
                          <a:ea typeface="黑体" pitchFamily="49" charset="-122"/>
                          <a:cs typeface="Tahoma" pitchFamily="34" charset="0"/>
                        </a:rPr>
                        <a:t>课桌式</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defRPr/>
                      </a:pPr>
                      <a:r>
                        <a:rPr kumimoji="0" lang="en-AU"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U-shape</a:t>
                      </a:r>
                      <a:endParaRPr kumimoji="0" lang="en-US"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AU"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U </a:t>
                      </a:r>
                      <a:r>
                        <a:rPr kumimoji="0" lang="zh-CN" altLang="en-AU" sz="1100" b="1" i="0" u="none" strike="noStrike" cap="none" normalizeH="0" baseline="0" dirty="0" smtClean="0">
                          <a:ln>
                            <a:noFill/>
                          </a:ln>
                          <a:solidFill>
                            <a:schemeClr val="bg1"/>
                          </a:solidFill>
                          <a:effectLst/>
                          <a:latin typeface="Tahoma" pitchFamily="34" charset="0"/>
                          <a:ea typeface="黑体" pitchFamily="49" charset="-122"/>
                          <a:cs typeface="Tahoma" pitchFamily="34" charset="0"/>
                        </a:rPr>
                        <a:t>型</a:t>
                      </a:r>
                      <a:endParaRPr kumimoji="0" lang="en-US"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Banquet</a:t>
                      </a:r>
                    </a:p>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zh-CN" altLang="en-AU" sz="1100" b="1" i="0" u="none" strike="noStrike" cap="none" normalizeH="0" baseline="0" dirty="0" smtClean="0">
                          <a:ln>
                            <a:noFill/>
                          </a:ln>
                          <a:solidFill>
                            <a:schemeClr val="bg1"/>
                          </a:solidFill>
                          <a:effectLst/>
                          <a:latin typeface="Tahoma" pitchFamily="34" charset="0"/>
                          <a:ea typeface="黑体" pitchFamily="49" charset="-122"/>
                          <a:cs typeface="Tahoma" pitchFamily="34" charset="0"/>
                        </a:rPr>
                        <a:t>宴会式</a:t>
                      </a:r>
                      <a:endParaRPr kumimoji="0" lang="en-US"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Cocktail reception</a:t>
                      </a:r>
                    </a:p>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zh-CN" altLang="en-AU" sz="1100" b="1" i="0" u="none" strike="noStrike" cap="none" normalizeH="0" baseline="0" dirty="0" smtClean="0">
                          <a:ln>
                            <a:noFill/>
                          </a:ln>
                          <a:solidFill>
                            <a:schemeClr val="bg1"/>
                          </a:solidFill>
                          <a:effectLst/>
                          <a:latin typeface="Tahoma" pitchFamily="34" charset="0"/>
                          <a:ea typeface="黑体" pitchFamily="49" charset="-122"/>
                          <a:cs typeface="Tahoma" pitchFamily="34" charset="0"/>
                        </a:rPr>
                        <a:t>鸡尾酒会</a:t>
                      </a:r>
                      <a:endParaRPr kumimoji="0" lang="en-US" altLang="zh-CN" sz="11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0070C0"/>
                    </a:solidFill>
                  </a:tcPr>
                </a:tc>
              </a:tr>
              <a:tr h="299147">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AU" altLang="zh-CN" sz="10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Grand Ballroom</a:t>
                      </a:r>
                      <a:endParaRPr kumimoji="0" lang="en-US" altLang="zh-CN" sz="1000" b="1" i="0" u="none" strike="noStrike" cap="none" normalizeH="0" baseline="0" dirty="0" smtClean="0">
                        <a:ln>
                          <a:noFill/>
                        </a:ln>
                        <a:solidFill>
                          <a:srgbClr val="3C3C3C"/>
                        </a:solidFill>
                        <a:effectLst/>
                        <a:latin typeface="Tahoma" pitchFamily="34" charset="0"/>
                        <a:ea typeface="Tahoma" pitchFamily="34" charset="0"/>
                        <a:cs typeface="Tahoma" pitchFamily="34" charset="0"/>
                      </a:endParaRPr>
                    </a:p>
                  </a:txBody>
                  <a:tcPr marL="90000" marR="90000" marT="46787" marB="46787"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zh-CN"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rPr>
                        <a:t>温德姆大宴会厅</a:t>
                      </a:r>
                      <a:endPar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1080</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9.3</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1200</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750</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680</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1000</a:t>
                      </a:r>
                    </a:p>
                  </a:txBody>
                  <a:tcPr marL="90000" marR="90000" marT="46792" marB="46792"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299147">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AU" altLang="zh-CN" sz="10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Grand Ballroom I</a:t>
                      </a:r>
                      <a:endParaRPr kumimoji="0" lang="en-US" altLang="zh-CN" sz="1000" b="1" i="0" u="none" strike="noStrike" cap="none" normalizeH="0" baseline="0" dirty="0" smtClean="0">
                        <a:ln>
                          <a:noFill/>
                        </a:ln>
                        <a:solidFill>
                          <a:srgbClr val="3C3C3C"/>
                        </a:solidFill>
                        <a:effectLst/>
                        <a:latin typeface="Tahoma" pitchFamily="34" charset="0"/>
                        <a:ea typeface="Tahoma" pitchFamily="34" charset="0"/>
                        <a:cs typeface="Tahoma" pitchFamily="34" charset="0"/>
                      </a:endParaRPr>
                    </a:p>
                  </a:txBody>
                  <a:tcPr marL="90000" marR="90000" marT="46787" marB="46787"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zh-CN"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rPr>
                        <a:t>大宴会厅 </a:t>
                      </a:r>
                      <a:r>
                        <a:rPr kumimoji="0" lang="en-AU"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I</a:t>
                      </a:r>
                      <a:endPar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353</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9.3</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300</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200</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200</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300</a:t>
                      </a:r>
                    </a:p>
                  </a:txBody>
                  <a:tcPr marL="90000" marR="90000" marT="46792" marB="46792"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DCE6F2"/>
                    </a:solidFill>
                  </a:tcPr>
                </a:tc>
              </a:tr>
              <a:tr h="299147">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AU" altLang="zh-CN" sz="10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Grand Ballroom II</a:t>
                      </a:r>
                      <a:endParaRPr kumimoji="0" lang="en-US" altLang="zh-CN" sz="1000" b="1" i="0" u="none" strike="noStrike" cap="none" normalizeH="0" baseline="0" dirty="0" smtClean="0">
                        <a:ln>
                          <a:noFill/>
                        </a:ln>
                        <a:solidFill>
                          <a:srgbClr val="3C3C3C"/>
                        </a:solidFill>
                        <a:effectLst/>
                        <a:latin typeface="Tahoma" pitchFamily="34" charset="0"/>
                        <a:ea typeface="Tahoma" pitchFamily="34" charset="0"/>
                        <a:cs typeface="Tahoma" pitchFamily="34" charset="0"/>
                      </a:endParaRPr>
                    </a:p>
                  </a:txBody>
                  <a:tcPr marL="90000" marR="90000" marT="46787" marB="46787"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zh-CN"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rPr>
                        <a:t>大宴会厅</a:t>
                      </a:r>
                      <a:r>
                        <a:rPr kumimoji="0" lang="en-AU"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II</a:t>
                      </a:r>
                      <a:endPar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374</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9.3</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300</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200</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200</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300</a:t>
                      </a:r>
                    </a:p>
                  </a:txBody>
                  <a:tcPr marL="90000" marR="90000" marT="46792" marB="46792"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299147">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AU" altLang="zh-CN" sz="10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rPr>
                        <a:t>Grand Ballroom III</a:t>
                      </a:r>
                      <a:endParaRPr kumimoji="0" lang="en-US" altLang="zh-CN" sz="10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endParaRPr>
                    </a:p>
                  </a:txBody>
                  <a:tcPr marL="90000" marR="90000" marT="46787" marB="46787"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zh-CN" altLang="en-US" sz="1100" b="1" i="0" u="none" strike="noStrike" kern="1200" cap="none" normalizeH="0" baseline="0" dirty="0" smtClean="0">
                          <a:ln>
                            <a:noFill/>
                          </a:ln>
                          <a:solidFill>
                            <a:srgbClr val="3C3C3C"/>
                          </a:solidFill>
                          <a:effectLst/>
                          <a:latin typeface="Tahoma" pitchFamily="34" charset="0"/>
                          <a:ea typeface="黑体" pitchFamily="49" charset="-122"/>
                          <a:cs typeface="Tahoma" pitchFamily="34" charset="0"/>
                        </a:rPr>
                        <a:t>大宴会厅</a:t>
                      </a:r>
                      <a:r>
                        <a:rPr kumimoji="0" lang="en-AU" altLang="zh-CN" sz="11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rPr>
                        <a:t> III</a:t>
                      </a:r>
                      <a:endParaRPr kumimoji="0" lang="en-US" altLang="zh-CN" sz="11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rPr>
                        <a:t>353</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rPr>
                        <a:t>9.3</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rPr>
                        <a:t>300</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rPr>
                        <a:t>200</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rPr>
                        <a:t>-</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rPr>
                        <a:t>200</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rPr>
                        <a:t>300</a:t>
                      </a:r>
                    </a:p>
                  </a:txBody>
                  <a:tcPr marL="90000" marR="90000" marT="46792" marB="46792"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accent1">
                        <a:lumMod val="20000"/>
                        <a:lumOff val="80000"/>
                      </a:schemeClr>
                    </a:solidFill>
                  </a:tcPr>
                </a:tc>
              </a:tr>
              <a:tr h="29914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VIP Room</a:t>
                      </a:r>
                    </a:p>
                  </a:txBody>
                  <a:tcPr marL="9525" marR="9525" marT="9522" marB="0"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rPr>
                        <a:t>  贵宾接待室</a:t>
                      </a:r>
                      <a:endPar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endParaRP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64</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3</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20 (BM)</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a:t>
                      </a:r>
                      <a:endParaRPr kumimoji="0" lang="zh-TW" altLang="en-US" sz="1100" b="1" i="0" u="none" strike="noStrike" cap="none" normalizeH="0" baseline="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299147">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0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rPr>
                        <a:t>   Board Room</a:t>
                      </a:r>
                    </a:p>
                  </a:txBody>
                  <a:tcPr marL="0" marR="9525" marT="9522" marB="0"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l"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zh-CN" altLang="en-US" sz="1100" b="1" i="0" u="none" strike="noStrike" kern="1200" cap="none" normalizeH="0" baseline="0" dirty="0" smtClean="0">
                          <a:ln>
                            <a:noFill/>
                          </a:ln>
                          <a:solidFill>
                            <a:srgbClr val="3C3C3C"/>
                          </a:solidFill>
                          <a:effectLst/>
                          <a:latin typeface="Tahoma" pitchFamily="34" charset="0"/>
                          <a:ea typeface="黑体" pitchFamily="49" charset="-122"/>
                          <a:cs typeface="Tahoma" pitchFamily="34" charset="0"/>
                        </a:rPr>
                        <a:t>  董事会型会议室</a:t>
                      </a:r>
                      <a:endParaRPr kumimoji="0" lang="en-US" altLang="zh-CN" sz="11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endParaRP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rPr>
                        <a:t>88</a:t>
                      </a:r>
                      <a:endParaRPr kumimoji="0" lang="zh-TW" altLang="en-US" sz="1100" b="1" i="0" u="none" strike="noStrike" kern="1200"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rPr>
                        <a:t>3</a:t>
                      </a:r>
                      <a:endParaRPr kumimoji="0" lang="zh-TW" altLang="en-US" sz="1100" b="1" i="0" u="none" strike="noStrike" kern="1200"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rPr>
                        <a:t>-</a:t>
                      </a:r>
                      <a:endParaRPr kumimoji="0" lang="zh-TW" altLang="en-US" sz="1100" b="1" i="0" u="none" strike="noStrike" kern="1200"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rPr>
                        <a:t>-</a:t>
                      </a:r>
                      <a:endParaRPr kumimoji="0" lang="zh-TW" altLang="en-US" sz="1100" b="1" i="0" u="none" strike="noStrike" kern="1200"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rPr>
                        <a:t>  20 (BM)</a:t>
                      </a:r>
                      <a:endParaRPr kumimoji="0" lang="zh-TW" altLang="en-US" sz="1100" b="1" i="0" u="none" strike="noStrike" kern="1200"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rPr>
                        <a:t>-</a:t>
                      </a:r>
                      <a:endParaRPr kumimoji="0" lang="zh-TW" altLang="en-US" sz="1100" b="1" i="0" u="none" strike="noStrike" kern="1200"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kern="1200" cap="none" normalizeH="0" baseline="0" dirty="0" smtClean="0">
                          <a:ln>
                            <a:noFill/>
                          </a:ln>
                          <a:solidFill>
                            <a:srgbClr val="3C3C3C"/>
                          </a:solidFill>
                          <a:effectLst/>
                          <a:latin typeface="Tahoma" pitchFamily="34" charset="0"/>
                          <a:ea typeface="Tahoma" pitchFamily="34" charset="0"/>
                          <a:cs typeface="Tahoma" pitchFamily="34" charset="0"/>
                        </a:rPr>
                        <a:t>-</a:t>
                      </a:r>
                      <a:endParaRPr kumimoji="0" lang="zh-TW" altLang="en-US" sz="1100" b="1" i="0" u="none" strike="noStrike" kern="1200"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DCE6F2"/>
                    </a:solidFill>
                  </a:tcPr>
                </a:tc>
              </a:tr>
              <a:tr h="29914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Function Room</a:t>
                      </a:r>
                    </a:p>
                  </a:txBody>
                  <a:tcPr marL="9525" marR="9525" marT="9522" marB="0"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a:t>
                      </a:r>
                      <a:r>
                        <a:rPr kumimoji="0" lang="zh-CN"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rPr>
                        <a:t>多功能厅</a:t>
                      </a:r>
                      <a:endPar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endParaRP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236</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7.1</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220</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120</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120</a:t>
                      </a: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15000"/>
                        </a:spcAft>
                        <a:buClr>
                          <a:srgbClr val="FF5F19"/>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320</a:t>
                      </a:r>
                    </a:p>
                  </a:txBody>
                  <a:tcPr marL="90000" marR="90000" marT="46792" marB="46792"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29914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Function Room 1</a:t>
                      </a:r>
                    </a:p>
                  </a:txBody>
                  <a:tcPr marL="9525" marR="9525" marT="9522" marB="0"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rPr>
                        <a:t>  多功能厅</a:t>
                      </a: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1</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118</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7.1</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120</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50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40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60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70</a:t>
                      </a:r>
                    </a:p>
                  </a:txBody>
                  <a:tcPr marL="9525" marR="9525" marT="9523" marB="0"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DCE6F2"/>
                    </a:solidFill>
                  </a:tcPr>
                </a:tc>
              </a:tr>
              <a:tr h="29914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Function Room 2</a:t>
                      </a:r>
                    </a:p>
                  </a:txBody>
                  <a:tcPr marL="9525" marR="9525" marT="9522" marB="0"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rPr>
                        <a:t>  多功能厅</a:t>
                      </a: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2</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118</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7.1</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120</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50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40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60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70</a:t>
                      </a:r>
                    </a:p>
                  </a:txBody>
                  <a:tcPr marL="9525" marR="9525" marT="9523" marB="0"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29914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Meeting Room  A</a:t>
                      </a:r>
                    </a:p>
                  </a:txBody>
                  <a:tcPr marL="9525" marR="9525" marT="9522" marB="0"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rPr>
                        <a:t>  会议室</a:t>
                      </a: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A</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174</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3.3</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180</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100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a:t>
                      </a:r>
                      <a:endParaRPr kumimoji="0" lang="zh-CN"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130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100</a:t>
                      </a:r>
                    </a:p>
                  </a:txBody>
                  <a:tcPr marL="9525" marR="9525" marT="9523" marB="0"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DCE6F2"/>
                    </a:solidFill>
                  </a:tcPr>
                </a:tc>
              </a:tr>
              <a:tr h="29914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Meeting Room  1</a:t>
                      </a:r>
                    </a:p>
                  </a:txBody>
                  <a:tcPr marL="9525" marR="9525" marT="9522" marB="0"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rPr>
                        <a:t>  会议室</a:t>
                      </a: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1</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87</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3.3</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80</a:t>
                      </a:r>
                      <a:endParaRPr kumimoji="0" lang="zh-TW" altLang="en-US" sz="1100" b="1" i="0" u="none" strike="noStrike" cap="none" normalizeH="0" baseline="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40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30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40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50</a:t>
                      </a:r>
                    </a:p>
                  </a:txBody>
                  <a:tcPr marL="9525" marR="9525" marT="9523" marB="0"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29914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Meeting Room  2</a:t>
                      </a:r>
                    </a:p>
                  </a:txBody>
                  <a:tcPr marL="9525" marR="9525" marT="9522" marB="0"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rPr>
                        <a:t>  会议室</a:t>
                      </a: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2</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87</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3.3</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80</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40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30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40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50</a:t>
                      </a:r>
                    </a:p>
                  </a:txBody>
                  <a:tcPr marL="9525" marR="9525" marT="9523" marB="0"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DCE6F2"/>
                    </a:solidFill>
                  </a:tcPr>
                </a:tc>
              </a:tr>
              <a:tr h="29914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Meeting Room  B</a:t>
                      </a:r>
                    </a:p>
                  </a:txBody>
                  <a:tcPr marL="9525" marR="9525" marT="9522" marB="0"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rPr>
                        <a:t>  会议室</a:t>
                      </a: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B</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157</a:t>
                      </a:r>
                      <a:endParaRPr kumimoji="0" lang="zh-TW" altLang="en-US" sz="1100" b="1" i="0" u="none" strike="noStrike" cap="none" normalizeH="0" baseline="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3.5</a:t>
                      </a:r>
                      <a:endParaRPr kumimoji="0" lang="zh-TW" altLang="en-US" sz="1100" b="1" i="0" u="none" strike="noStrike" cap="none" normalizeH="0" baseline="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150</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70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a:t>
                      </a:r>
                      <a:r>
                        <a:rPr kumimoji="0" lang="zh-CN"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rPr>
                        <a:t>　</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80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100</a:t>
                      </a:r>
                    </a:p>
                  </a:txBody>
                  <a:tcPr marL="9525" marR="9525" marT="9523" marB="0"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r h="29914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Meeting Room  3</a:t>
                      </a:r>
                    </a:p>
                  </a:txBody>
                  <a:tcPr marL="9525" marR="9525" marT="9522" marB="0"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rPr>
                        <a:t>  会议室</a:t>
                      </a: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3</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77</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3.5</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80</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40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20</a:t>
                      </a:r>
                      <a:endParaRPr kumimoji="0" lang="zh-CN"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40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DCE6F2"/>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50</a:t>
                      </a:r>
                    </a:p>
                  </a:txBody>
                  <a:tcPr marL="9525" marR="9525" marT="9523" marB="0"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DCE6F2"/>
                    </a:solidFill>
                  </a:tcPr>
                </a:tc>
              </a:tr>
              <a:tr h="29914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Meeting Room  4</a:t>
                      </a:r>
                    </a:p>
                  </a:txBody>
                  <a:tcPr marL="9525" marR="9525" marT="9522" marB="0" anchor="ctr"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zh-CN"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rPr>
                        <a:t>  会议室</a:t>
                      </a: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 4</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80</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TW"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3.5</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80</a:t>
                      </a:r>
                      <a:endParaRPr kumimoji="0" lang="zh-TW"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40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20</a:t>
                      </a:r>
                      <a:endParaRPr kumimoji="0" lang="zh-CN" altLang="en-US" sz="1100" b="1" i="0" u="none" strike="noStrike" cap="none" normalizeH="0" baseline="0" dirty="0" smtClean="0">
                        <a:ln>
                          <a:noFill/>
                        </a:ln>
                        <a:solidFill>
                          <a:srgbClr val="3C3C3C"/>
                        </a:solidFill>
                        <a:effectLst/>
                        <a:latin typeface="Tahoma" pitchFamily="34" charset="0"/>
                        <a:ea typeface="黑体" pitchFamily="49" charset="-122"/>
                        <a:cs typeface="Tahoma" pitchFamily="34" charset="0"/>
                      </a:endParaRP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40</a:t>
                      </a: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rgbClr val="3C3C3C"/>
                          </a:solidFill>
                          <a:effectLst/>
                          <a:latin typeface="Tahoma" pitchFamily="34" charset="0"/>
                          <a:ea typeface="Tahoma" pitchFamily="34" charset="0"/>
                          <a:cs typeface="Tahoma" pitchFamily="34" charset="0"/>
                        </a:rPr>
                        <a:t>50</a:t>
                      </a:r>
                    </a:p>
                  </a:txBody>
                  <a:tcPr marL="9525" marR="9525" marT="9523" marB="0" anchor="ct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r>
              <a:tr h="188335">
                <a:tc gridSpan="9">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zh-CN" sz="1000" b="1" i="0" u="none" strike="noStrike" cap="none" normalizeH="0" baseline="0" dirty="0" smtClean="0">
                        <a:ln>
                          <a:noFill/>
                        </a:ln>
                        <a:solidFill>
                          <a:srgbClr val="3C3C3C"/>
                        </a:solidFill>
                        <a:effectLst/>
                        <a:latin typeface="Tahoma" pitchFamily="34" charset="0"/>
                        <a:ea typeface="Tahoma" pitchFamily="34" charset="0"/>
                        <a:cs typeface="Tahoma" pitchFamily="34" charset="0"/>
                      </a:endParaRPr>
                    </a:p>
                  </a:txBody>
                  <a:tcPr marL="9525" marR="9525" marT="9522" marB="0" anchor="ctr" horzOverflow="overflow">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0070C0"/>
                    </a:solidFill>
                  </a:tcPr>
                </a:tc>
                <a:tc h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zh-CN" sz="1100" b="1" i="0" u="none" strike="noStrike" cap="none" normalizeH="0" baseline="0" dirty="0" smtClean="0">
                        <a:ln>
                          <a:noFill/>
                        </a:ln>
                        <a:solidFill>
                          <a:srgbClr val="3C3C3C"/>
                        </a:solidFill>
                        <a:effectLst/>
                        <a:latin typeface="Tahoma" pitchFamily="34" charset="0"/>
                        <a:ea typeface="宋体" charset="-122"/>
                        <a:cs typeface="Tahoma" pitchFamily="34" charset="0"/>
                      </a:endParaRP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hMerge="1">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endParaRPr kumimoji="0" lang="zh-TW" altLang="en-US" sz="1100" b="1" i="0" u="none" strike="noStrike" cap="none" normalizeH="0" baseline="0" dirty="0" smtClean="0">
                        <a:ln>
                          <a:noFill/>
                        </a:ln>
                        <a:solidFill>
                          <a:srgbClr val="3C3C3C"/>
                        </a:solidFill>
                        <a:effectLst/>
                        <a:latin typeface="Tahoma" pitchFamily="34" charset="0"/>
                        <a:ea typeface="宋体"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hMerge="1">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endParaRPr kumimoji="0" lang="zh-TW" altLang="en-US" sz="1100" b="1" i="0" u="none" strike="noStrike" cap="none" normalizeH="0" baseline="0" dirty="0" smtClean="0">
                        <a:ln>
                          <a:noFill/>
                        </a:ln>
                        <a:solidFill>
                          <a:srgbClr val="3C3C3C"/>
                        </a:solidFill>
                        <a:effectLst/>
                        <a:latin typeface="Tahoma" pitchFamily="34" charset="0"/>
                        <a:ea typeface="宋体"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hMerge="1">
                  <a:txBody>
                    <a:bodyPr/>
                    <a:lstStyle/>
                    <a:p>
                      <a:pPr marL="0" marR="0" lvl="0" indent="0" algn="ctr" defTabSz="914400" rtl="0" eaLnBrk="1" fontAlgn="base" latinLnBrk="0" hangingPunct="1">
                        <a:lnSpc>
                          <a:spcPct val="100000"/>
                        </a:lnSpc>
                        <a:spcBef>
                          <a:spcPct val="50000"/>
                        </a:spcBef>
                        <a:spcAft>
                          <a:spcPct val="15000"/>
                        </a:spcAft>
                        <a:buClr>
                          <a:schemeClr val="bg1"/>
                        </a:buClr>
                        <a:buSzTx/>
                        <a:buFont typeface="Wingdings" pitchFamily="2" charset="2"/>
                        <a:buNone/>
                        <a:tabLst/>
                      </a:pPr>
                      <a:endParaRPr kumimoji="0" lang="zh-TW" altLang="en-US" sz="1100" b="1" i="0" u="none" strike="noStrike" cap="none" normalizeH="0" baseline="0" dirty="0" smtClean="0">
                        <a:ln>
                          <a:noFill/>
                        </a:ln>
                        <a:solidFill>
                          <a:srgbClr val="3C3C3C"/>
                        </a:solidFill>
                        <a:effectLst/>
                        <a:latin typeface="Tahoma" pitchFamily="34" charset="0"/>
                        <a:ea typeface="宋体" charset="-122"/>
                        <a:cs typeface="Tahoma"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zh-CN" sz="1100" b="1" i="0" u="none" strike="noStrike" cap="none" normalizeH="0" baseline="0" dirty="0" smtClean="0">
                        <a:ln>
                          <a:noFill/>
                        </a:ln>
                        <a:solidFill>
                          <a:srgbClr val="3C3C3C"/>
                        </a:solidFill>
                        <a:effectLst/>
                        <a:latin typeface="Tahoma" pitchFamily="34" charset="0"/>
                        <a:ea typeface="宋体" charset="-122"/>
                        <a:cs typeface="Tahoma" pitchFamily="34" charset="0"/>
                      </a:endParaRP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zh-CN" altLang="en-US" sz="1100" b="1" i="0" u="none" strike="noStrike" cap="none" normalizeH="0" baseline="0" dirty="0" smtClean="0">
                        <a:ln>
                          <a:noFill/>
                        </a:ln>
                        <a:solidFill>
                          <a:srgbClr val="3C3C3C"/>
                        </a:solidFill>
                        <a:effectLst/>
                        <a:latin typeface="Tahoma" pitchFamily="34" charset="0"/>
                        <a:ea typeface="宋体" charset="-122"/>
                        <a:cs typeface="Tahoma" pitchFamily="34" charset="0"/>
                      </a:endParaRP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zh-CN" sz="1100" b="1" i="0" u="none" strike="noStrike" cap="none" normalizeH="0" baseline="0" dirty="0" smtClean="0">
                        <a:ln>
                          <a:noFill/>
                        </a:ln>
                        <a:solidFill>
                          <a:srgbClr val="3C3C3C"/>
                        </a:solidFill>
                        <a:effectLst/>
                        <a:latin typeface="Tahoma" pitchFamily="34" charset="0"/>
                        <a:ea typeface="宋体" charset="-122"/>
                        <a:cs typeface="Tahoma" pitchFamily="34" charset="0"/>
                      </a:endParaRPr>
                    </a:p>
                  </a:txBody>
                  <a:tcPr marL="9525" marR="9525" marT="952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zh-CN" sz="1100" b="1" i="0" u="none" strike="noStrike" cap="none" normalizeH="0" baseline="0" dirty="0" smtClean="0">
                        <a:ln>
                          <a:noFill/>
                        </a:ln>
                        <a:solidFill>
                          <a:srgbClr val="3C3C3C"/>
                        </a:solidFill>
                        <a:effectLst/>
                        <a:latin typeface="Tahoma" pitchFamily="34" charset="0"/>
                        <a:ea typeface="宋体" charset="-122"/>
                        <a:cs typeface="Tahoma" pitchFamily="34" charset="0"/>
                      </a:endParaRPr>
                    </a:p>
                  </a:txBody>
                  <a:tcPr marL="9525" marR="9525" marT="9523" marB="0"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r>
            </a:tbl>
          </a:graphicData>
        </a:graphic>
      </p:graphicFrame>
      <p:sp>
        <p:nvSpPr>
          <p:cNvPr id="7"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Meeting Rooms Capacity</a:t>
            </a:r>
          </a:p>
          <a:p>
            <a:pPr algn="ctr" eaLnBrk="1" fontAlgn="base" hangingPunct="1">
              <a:spcAft>
                <a:spcPct val="0"/>
              </a:spcAft>
            </a:pPr>
            <a:r>
              <a:rPr lang="zh-CN" altLang="en-US" sz="2400" dirty="0" smtClean="0">
                <a:solidFill>
                  <a:srgbClr val="FD5A1D"/>
                </a:solidFill>
                <a:latin typeface="Tahoma" pitchFamily="34" charset="0"/>
                <a:ea typeface="方正黑体简体" pitchFamily="65" charset="-122"/>
              </a:rPr>
              <a:t>会议室容量表</a:t>
            </a:r>
            <a:endParaRPr lang="zh-CN" altLang="en-US" sz="2400" dirty="0">
              <a:solidFill>
                <a:srgbClr val="FD5A1D"/>
              </a:solidFill>
              <a:latin typeface="Tahoma" pitchFamily="34" charset="0"/>
              <a:ea typeface="方正黑体简体" pitchFamily="65"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微信二维码.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046" y="1592417"/>
            <a:ext cx="2124000" cy="2124000"/>
          </a:xfrm>
          <a:prstGeom prst="rect">
            <a:avLst/>
          </a:prstGeom>
        </p:spPr>
      </p:pic>
      <p:pic>
        <p:nvPicPr>
          <p:cNvPr id="11" name="图片 10" descr="豪生微博二维码.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294" y="4077296"/>
            <a:ext cx="2016000" cy="2016000"/>
          </a:xfrm>
          <a:prstGeom prst="rect">
            <a:avLst/>
          </a:prstGeom>
        </p:spPr>
      </p:pic>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96016" y="2351367"/>
            <a:ext cx="720000" cy="643562"/>
          </a:xfrm>
          <a:prstGeom prst="rect">
            <a:avLst/>
          </a:prstGeom>
          <a:noFill/>
          <a:ln w="9525">
            <a:noFill/>
            <a:miter lim="800000"/>
            <a:headEnd/>
            <a:tailEnd/>
          </a:ln>
        </p:spPr>
      </p:pic>
      <p:pic>
        <p:nvPicPr>
          <p:cNvPr id="102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96016" y="4887263"/>
            <a:ext cx="720000" cy="621257"/>
          </a:xfrm>
          <a:prstGeom prst="rect">
            <a:avLst/>
          </a:prstGeom>
          <a:noFill/>
          <a:ln w="9525">
            <a:noFill/>
            <a:miter lim="800000"/>
            <a:headEnd/>
            <a:tailEnd/>
          </a:ln>
        </p:spPr>
      </p:pic>
      <p:sp>
        <p:nvSpPr>
          <p:cNvPr id="13" name="TextBox 12"/>
          <p:cNvSpPr txBox="1"/>
          <p:nvPr/>
        </p:nvSpPr>
        <p:spPr>
          <a:xfrm>
            <a:off x="2627784" y="3060249"/>
            <a:ext cx="4032448" cy="584775"/>
          </a:xfrm>
          <a:prstGeom prst="rect">
            <a:avLst/>
          </a:prstGeom>
          <a:noFill/>
        </p:spPr>
        <p:txBody>
          <a:bodyPr wrap="square" rtlCol="0">
            <a:spAutoFit/>
          </a:bodyPr>
          <a:lstStyle/>
          <a:p>
            <a:pPr fontAlgn="base">
              <a:spcBef>
                <a:spcPct val="0"/>
              </a:spcBef>
              <a:spcAft>
                <a:spcPct val="0"/>
              </a:spcAft>
            </a:pPr>
            <a:r>
              <a:rPr lang="en-US" altLang="zh-CN" sz="1600" b="1" dirty="0">
                <a:solidFill>
                  <a:srgbClr val="FD5A1D"/>
                </a:solidFill>
                <a:latin typeface="Tahoma" pitchFamily="34" charset="0"/>
                <a:ea typeface="Tahoma" pitchFamily="34" charset="0"/>
                <a:cs typeface="Tahoma" pitchFamily="34" charset="0"/>
              </a:rPr>
              <a:t>Scan and follow us on Wechat</a:t>
            </a:r>
          </a:p>
          <a:p>
            <a:pPr fontAlgn="base">
              <a:spcBef>
                <a:spcPct val="0"/>
              </a:spcBef>
              <a:spcAft>
                <a:spcPct val="0"/>
              </a:spcAft>
            </a:pPr>
            <a:r>
              <a:rPr lang="zh-CN" altLang="en-US" sz="1600" b="1" dirty="0">
                <a:solidFill>
                  <a:srgbClr val="FD5A1D"/>
                </a:solidFill>
                <a:latin typeface="Tahoma" pitchFamily="34" charset="0"/>
                <a:ea typeface="黑体" pitchFamily="49" charset="-122"/>
                <a:cs typeface="Tahoma" pitchFamily="34" charset="0"/>
              </a:rPr>
              <a:t>扫一扫，即可关注</a:t>
            </a:r>
            <a:r>
              <a:rPr lang="en-US" altLang="zh-CN" sz="1600" b="1" dirty="0">
                <a:solidFill>
                  <a:srgbClr val="FD5A1D"/>
                </a:solidFill>
                <a:latin typeface="Tahoma" pitchFamily="34" charset="0"/>
                <a:ea typeface="Tahoma" pitchFamily="34" charset="0"/>
                <a:cs typeface="Tahoma" pitchFamily="34" charset="0"/>
              </a:rPr>
              <a:t>GCH</a:t>
            </a:r>
            <a:r>
              <a:rPr lang="zh-CN" altLang="en-US" sz="1600" b="1" dirty="0">
                <a:solidFill>
                  <a:srgbClr val="FD5A1D"/>
                </a:solidFill>
                <a:latin typeface="Tahoma" pitchFamily="34" charset="0"/>
                <a:ea typeface="黑体" pitchFamily="49" charset="-122"/>
                <a:cs typeface="Tahoma" pitchFamily="34" charset="0"/>
              </a:rPr>
              <a:t>官方微信</a:t>
            </a:r>
          </a:p>
        </p:txBody>
      </p:sp>
      <p:sp>
        <p:nvSpPr>
          <p:cNvPr id="14" name="TextBox 13"/>
          <p:cNvSpPr txBox="1"/>
          <p:nvPr/>
        </p:nvSpPr>
        <p:spPr>
          <a:xfrm>
            <a:off x="2627784" y="5508521"/>
            <a:ext cx="4032448" cy="584775"/>
          </a:xfrm>
          <a:prstGeom prst="rect">
            <a:avLst/>
          </a:prstGeom>
          <a:noFill/>
        </p:spPr>
        <p:txBody>
          <a:bodyPr wrap="square" rtlCol="0">
            <a:spAutoFit/>
          </a:bodyPr>
          <a:lstStyle/>
          <a:p>
            <a:pPr fontAlgn="base">
              <a:spcBef>
                <a:spcPct val="0"/>
              </a:spcBef>
              <a:spcAft>
                <a:spcPct val="0"/>
              </a:spcAft>
            </a:pPr>
            <a:r>
              <a:rPr lang="en-US" altLang="zh-CN" sz="1600" b="1" dirty="0">
                <a:solidFill>
                  <a:srgbClr val="FD5A1D"/>
                </a:solidFill>
                <a:latin typeface="Tahoma" pitchFamily="34" charset="0"/>
                <a:ea typeface="Tahoma" pitchFamily="34" charset="0"/>
                <a:cs typeface="Tahoma" pitchFamily="34" charset="0"/>
              </a:rPr>
              <a:t>Scan and follow us on Sina Weibo</a:t>
            </a:r>
          </a:p>
          <a:p>
            <a:pPr fontAlgn="base">
              <a:spcBef>
                <a:spcPct val="0"/>
              </a:spcBef>
              <a:spcAft>
                <a:spcPct val="0"/>
              </a:spcAft>
            </a:pPr>
            <a:r>
              <a:rPr lang="zh-CN" altLang="en-US" sz="1600" b="1" dirty="0">
                <a:solidFill>
                  <a:srgbClr val="FD5A1D"/>
                </a:solidFill>
                <a:latin typeface="Tahoma" pitchFamily="34" charset="0"/>
                <a:ea typeface="黑体" pitchFamily="49" charset="-122"/>
                <a:cs typeface="Tahoma" pitchFamily="34" charset="0"/>
              </a:rPr>
              <a:t>扫一扫，即可关注</a:t>
            </a:r>
            <a:r>
              <a:rPr lang="en-US" altLang="zh-CN" sz="1600" b="1" dirty="0">
                <a:solidFill>
                  <a:srgbClr val="FD5A1D"/>
                </a:solidFill>
                <a:latin typeface="Tahoma" pitchFamily="34" charset="0"/>
                <a:ea typeface="Tahoma" pitchFamily="34" charset="0"/>
                <a:cs typeface="Tahoma" pitchFamily="34" charset="0"/>
              </a:rPr>
              <a:t>GCH</a:t>
            </a:r>
            <a:r>
              <a:rPr lang="zh-CN" altLang="en-US" sz="1600" b="1" dirty="0">
                <a:solidFill>
                  <a:srgbClr val="FD5A1D"/>
                </a:solidFill>
                <a:latin typeface="Tahoma" pitchFamily="34" charset="0"/>
                <a:ea typeface="黑体" pitchFamily="49" charset="-122"/>
                <a:cs typeface="Tahoma" pitchFamily="34" charset="0"/>
              </a:rPr>
              <a:t>官方微博</a:t>
            </a:r>
          </a:p>
        </p:txBody>
      </p:sp>
      <p:sp>
        <p:nvSpPr>
          <p:cNvPr id="12"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smtClean="0">
                <a:solidFill>
                  <a:srgbClr val="0070C0"/>
                </a:solidFill>
                <a:latin typeface="Tahoma" pitchFamily="34" charset="0"/>
                <a:ea typeface="Tahoma" pitchFamily="34" charset="0"/>
                <a:cs typeface="Tahoma" pitchFamily="34" charset="0"/>
              </a:rPr>
              <a:t>About Greater </a:t>
            </a:r>
            <a:r>
              <a:rPr lang="en-US" altLang="zh-CN" sz="2400" dirty="0">
                <a:solidFill>
                  <a:srgbClr val="0070C0"/>
                </a:solidFill>
                <a:latin typeface="Tahoma" pitchFamily="34" charset="0"/>
                <a:ea typeface="Tahoma" pitchFamily="34" charset="0"/>
                <a:cs typeface="Tahoma" pitchFamily="34" charset="0"/>
              </a:rPr>
              <a:t>China Hospitality (H.K.) Company </a:t>
            </a:r>
            <a:endParaRPr lang="en-US" altLang="zh-CN" sz="2400" dirty="0" smtClean="0">
              <a:solidFill>
                <a:srgbClr val="0070C0"/>
              </a:solidFill>
              <a:latin typeface="Tahoma" pitchFamily="34" charset="0"/>
              <a:ea typeface="Tahoma" pitchFamily="34" charset="0"/>
              <a:cs typeface="Tahoma" pitchFamily="34" charset="0"/>
            </a:endParaRPr>
          </a:p>
          <a:p>
            <a:pPr algn="ctr" eaLnBrk="1" fontAlgn="base" hangingPunct="1">
              <a:spcAft>
                <a:spcPct val="0"/>
              </a:spcAft>
            </a:pPr>
            <a:r>
              <a:rPr lang="zh-CN" altLang="en-US" sz="2400" dirty="0">
                <a:solidFill>
                  <a:srgbClr val="0070C0"/>
                </a:solidFill>
                <a:latin typeface="Tahoma" pitchFamily="34" charset="0"/>
                <a:ea typeface="方正黑体简体" pitchFamily="65" charset="-122"/>
              </a:rPr>
              <a:t>大中華酒店（香港）有限公司简介</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08" y="1278282"/>
            <a:ext cx="5453163" cy="3154171"/>
          </a:xfrm>
          <a:prstGeom prst="rect">
            <a:avLst/>
          </a:prstGeom>
          <a:ln>
            <a:noFill/>
          </a:ln>
          <a:effectLst>
            <a:outerShdw blurRad="292100" dist="139700" dir="2700000" algn="tl" rotWithShape="0">
              <a:srgbClr val="333333">
                <a:alpha val="65000"/>
              </a:srgbClr>
            </a:outerShdw>
          </a:effectLst>
        </p:spPr>
      </p:pic>
      <p:sp>
        <p:nvSpPr>
          <p:cNvPr id="3" name="内容占位符 2"/>
          <p:cNvSpPr>
            <a:spLocks noGrp="1"/>
          </p:cNvSpPr>
          <p:nvPr>
            <p:ph idx="1"/>
          </p:nvPr>
        </p:nvSpPr>
        <p:spPr>
          <a:xfrm>
            <a:off x="5724128" y="3789040"/>
            <a:ext cx="2063080" cy="2592288"/>
          </a:xfrm>
        </p:spPr>
        <p:txBody>
          <a:bodyPr>
            <a:noAutofit/>
          </a:bodyPr>
          <a:lstStyle/>
          <a:p>
            <a:r>
              <a:rPr lang="de-DE" altLang="zh-CN" sz="1200" dirty="0" smtClean="0">
                <a:ea typeface="Tahoma" pitchFamily="34" charset="0"/>
              </a:rPr>
              <a:t> </a:t>
            </a:r>
            <a:endParaRPr lang="zh-CN" altLang="zh-CN" sz="1200" dirty="0" smtClean="0">
              <a:ea typeface="黑体" pitchFamily="49" charset="-122"/>
            </a:endParaRPr>
          </a:p>
          <a:p>
            <a:pPr marL="0"/>
            <a:r>
              <a:rPr lang="zh-CN" altLang="zh-CN" sz="1300" b="1" dirty="0" smtClean="0">
                <a:solidFill>
                  <a:srgbClr val="0070C0"/>
                </a:solidFill>
                <a:ea typeface="黑体" pitchFamily="49" charset="-122"/>
              </a:rPr>
              <a:t>会议</a:t>
            </a:r>
            <a:r>
              <a:rPr lang="zh-CN" altLang="en-US" sz="1300" b="1" dirty="0" smtClean="0">
                <a:solidFill>
                  <a:srgbClr val="0070C0"/>
                </a:solidFill>
                <a:ea typeface="黑体" pitchFamily="49" charset="-122"/>
              </a:rPr>
              <a:t>设施</a:t>
            </a:r>
            <a:r>
              <a:rPr lang="zh-CN" altLang="zh-CN" sz="1300" b="1" dirty="0" smtClean="0">
                <a:solidFill>
                  <a:srgbClr val="0070C0"/>
                </a:solidFill>
                <a:ea typeface="黑体" pitchFamily="49" charset="-122"/>
              </a:rPr>
              <a:t>：</a:t>
            </a:r>
            <a:endParaRPr lang="en-US" altLang="zh-CN" sz="1300" b="1" dirty="0" smtClean="0">
              <a:solidFill>
                <a:srgbClr val="0070C0"/>
              </a:solidFill>
              <a:ea typeface="Tahoma" pitchFamily="34" charset="0"/>
            </a:endParaRPr>
          </a:p>
          <a:p>
            <a:endParaRPr lang="zh-CN" altLang="zh-CN" sz="800" dirty="0" smtClean="0">
              <a:ea typeface="黑体" pitchFamily="49" charset="-122"/>
            </a:endParaRPr>
          </a:p>
          <a:p>
            <a:pPr marL="0" indent="0">
              <a:lnSpc>
                <a:spcPct val="120000"/>
              </a:lnSpc>
              <a:spcBef>
                <a:spcPts val="0"/>
              </a:spcBef>
              <a:buClr>
                <a:srgbClr val="FD5A1D"/>
              </a:buClr>
              <a:buFont typeface="Wingdings" pitchFamily="2" charset="2"/>
              <a:buChar char="l"/>
            </a:pPr>
            <a:r>
              <a:rPr lang="en-US" altLang="zh-CN" sz="1300" b="1" dirty="0">
                <a:ea typeface="黑体" pitchFamily="49" charset="-122"/>
              </a:rPr>
              <a:t> </a:t>
            </a:r>
            <a:r>
              <a:rPr lang="zh-CN" altLang="zh-CN" sz="1300" b="1" dirty="0">
                <a:ea typeface="黑体" pitchFamily="49" charset="-122"/>
              </a:rPr>
              <a:t>音频系统</a:t>
            </a:r>
          </a:p>
          <a:p>
            <a:pPr marL="0" indent="0">
              <a:lnSpc>
                <a:spcPct val="120000"/>
              </a:lnSpc>
              <a:spcBef>
                <a:spcPts val="0"/>
              </a:spcBef>
              <a:buClr>
                <a:srgbClr val="FD5A1D"/>
              </a:buClr>
              <a:buFont typeface="Wingdings" pitchFamily="2" charset="2"/>
              <a:buChar char="l"/>
            </a:pPr>
            <a:r>
              <a:rPr lang="en-US" altLang="zh-CN" sz="1300" b="1" dirty="0">
                <a:ea typeface="黑体" pitchFamily="49" charset="-122"/>
              </a:rPr>
              <a:t> </a:t>
            </a:r>
            <a:r>
              <a:rPr lang="ar-SA" altLang="zh-CN" sz="1300" b="1" dirty="0" smtClean="0">
                <a:ea typeface="黑体" pitchFamily="49" charset="-122"/>
              </a:rPr>
              <a:t>无线和有线</a:t>
            </a:r>
            <a:r>
              <a:rPr lang="zh-CN" altLang="en-US" sz="1300" b="1" dirty="0" smtClean="0">
                <a:ea typeface="黑体" pitchFamily="49" charset="-122"/>
              </a:rPr>
              <a:t>网络接入</a:t>
            </a:r>
            <a:endParaRPr lang="zh-CN" altLang="zh-CN" sz="1300" b="1" dirty="0">
              <a:ea typeface="黑体" pitchFamily="49" charset="-122"/>
            </a:endParaRPr>
          </a:p>
          <a:p>
            <a:pPr marL="0" indent="0">
              <a:lnSpc>
                <a:spcPct val="120000"/>
              </a:lnSpc>
              <a:spcBef>
                <a:spcPts val="0"/>
              </a:spcBef>
              <a:buClr>
                <a:srgbClr val="FD5A1D"/>
              </a:buClr>
              <a:buFont typeface="Wingdings" pitchFamily="2" charset="2"/>
              <a:buChar char="l"/>
            </a:pPr>
            <a:r>
              <a:rPr lang="en-US" altLang="zh-CN" sz="1300" b="1" dirty="0">
                <a:ea typeface="黑体" pitchFamily="49" charset="-122"/>
              </a:rPr>
              <a:t> </a:t>
            </a:r>
            <a:r>
              <a:rPr lang="ar-SA" altLang="zh-CN" sz="1300" b="1" dirty="0" smtClean="0">
                <a:ea typeface="黑体" pitchFamily="49" charset="-122"/>
              </a:rPr>
              <a:t>多媒体投影仪</a:t>
            </a:r>
            <a:r>
              <a:rPr lang="zh-CN" altLang="en-US" sz="1300" b="1" dirty="0" smtClean="0">
                <a:ea typeface="黑体" pitchFamily="49" charset="-122"/>
              </a:rPr>
              <a:t>和幕布</a:t>
            </a:r>
            <a:endParaRPr lang="zh-CN" altLang="zh-CN" sz="1300" b="1" dirty="0">
              <a:ea typeface="黑体" pitchFamily="49" charset="-122"/>
            </a:endParaRPr>
          </a:p>
          <a:p>
            <a:pPr marL="0" indent="0">
              <a:lnSpc>
                <a:spcPct val="120000"/>
              </a:lnSpc>
              <a:spcBef>
                <a:spcPts val="0"/>
              </a:spcBef>
              <a:buClr>
                <a:srgbClr val="FD5A1D"/>
              </a:buClr>
              <a:buFont typeface="Wingdings" pitchFamily="2" charset="2"/>
              <a:buChar char="l"/>
            </a:pPr>
            <a:r>
              <a:rPr lang="en-US" altLang="zh-CN" sz="1300" b="1" dirty="0">
                <a:ea typeface="黑体" pitchFamily="49" charset="-122"/>
              </a:rPr>
              <a:t> </a:t>
            </a:r>
            <a:r>
              <a:rPr lang="zh-CN" altLang="en-US" sz="1300" b="1" dirty="0" smtClean="0">
                <a:ea typeface="黑体" pitchFamily="49" charset="-122"/>
              </a:rPr>
              <a:t>可移动舞台</a:t>
            </a:r>
            <a:endParaRPr lang="en-US" altLang="zh-CN" sz="1300" b="1" dirty="0" smtClean="0">
              <a:ea typeface="黑体" pitchFamily="49" charset="-122"/>
            </a:endParaRPr>
          </a:p>
          <a:p>
            <a:pPr marL="0" indent="0">
              <a:lnSpc>
                <a:spcPct val="120000"/>
              </a:lnSpc>
              <a:spcBef>
                <a:spcPts val="0"/>
              </a:spcBef>
              <a:buClr>
                <a:srgbClr val="FD5A1D"/>
              </a:buClr>
              <a:buFont typeface="Wingdings" pitchFamily="2" charset="2"/>
              <a:buChar char="l"/>
            </a:pPr>
            <a:r>
              <a:rPr lang="en-US" altLang="zh-CN" sz="1300" b="1" dirty="0">
                <a:ea typeface="黑体" pitchFamily="49" charset="-122"/>
              </a:rPr>
              <a:t> </a:t>
            </a:r>
            <a:r>
              <a:rPr lang="zh-CN" altLang="en-US" sz="1300" b="1" dirty="0" smtClean="0">
                <a:ea typeface="黑体" pitchFamily="49" charset="-122"/>
              </a:rPr>
              <a:t>讲台</a:t>
            </a:r>
            <a:endParaRPr lang="zh-CN" altLang="zh-CN" sz="1300" b="1" dirty="0">
              <a:ea typeface="黑体" pitchFamily="49" charset="-122"/>
            </a:endParaRPr>
          </a:p>
          <a:p>
            <a:pPr marL="0" indent="0">
              <a:lnSpc>
                <a:spcPct val="120000"/>
              </a:lnSpc>
              <a:spcBef>
                <a:spcPts val="0"/>
              </a:spcBef>
              <a:buClr>
                <a:srgbClr val="FD5A1D"/>
              </a:buClr>
              <a:buFont typeface="Wingdings" pitchFamily="2" charset="2"/>
              <a:buChar char="l"/>
            </a:pPr>
            <a:r>
              <a:rPr lang="en-US" altLang="zh-CN" sz="1300" b="1" dirty="0">
                <a:ea typeface="黑体" pitchFamily="49" charset="-122"/>
              </a:rPr>
              <a:t> </a:t>
            </a:r>
            <a:r>
              <a:rPr lang="zh-CN" altLang="zh-CN" sz="1300" b="1" dirty="0">
                <a:ea typeface="黑体" pitchFamily="49" charset="-122"/>
              </a:rPr>
              <a:t>麦克风</a:t>
            </a:r>
          </a:p>
          <a:p>
            <a:pPr marL="0" indent="0">
              <a:lnSpc>
                <a:spcPct val="120000"/>
              </a:lnSpc>
              <a:spcBef>
                <a:spcPts val="0"/>
              </a:spcBef>
              <a:buClr>
                <a:srgbClr val="FD5A1D"/>
              </a:buClr>
              <a:buFont typeface="Wingdings" pitchFamily="2" charset="2"/>
              <a:buChar char="l"/>
            </a:pPr>
            <a:r>
              <a:rPr lang="en-US" altLang="zh-CN" sz="1300" b="1" dirty="0">
                <a:ea typeface="黑体" pitchFamily="49" charset="-122"/>
              </a:rPr>
              <a:t> </a:t>
            </a:r>
            <a:r>
              <a:rPr lang="zh-CN" altLang="zh-CN" sz="1300" b="1" dirty="0">
                <a:ea typeface="黑体" pitchFamily="49" charset="-122"/>
              </a:rPr>
              <a:t>白板</a:t>
            </a:r>
          </a:p>
          <a:p>
            <a:pPr marL="0" indent="0">
              <a:lnSpc>
                <a:spcPct val="120000"/>
              </a:lnSpc>
              <a:spcBef>
                <a:spcPts val="0"/>
              </a:spcBef>
              <a:buClr>
                <a:srgbClr val="FD5A1D"/>
              </a:buClr>
              <a:buFont typeface="Wingdings" pitchFamily="2" charset="2"/>
              <a:buChar char="l"/>
            </a:pPr>
            <a:r>
              <a:rPr lang="en-US" altLang="zh-CN" sz="1300" b="1" dirty="0">
                <a:ea typeface="黑体" pitchFamily="49" charset="-122"/>
              </a:rPr>
              <a:t> </a:t>
            </a:r>
            <a:r>
              <a:rPr lang="zh-CN" altLang="en-US" sz="1300" b="1" dirty="0" smtClean="0">
                <a:ea typeface="黑体" pitchFamily="49" charset="-122"/>
              </a:rPr>
              <a:t>挂纸白板</a:t>
            </a:r>
            <a:endParaRPr lang="zh-CN" altLang="zh-CN" sz="1300" b="1" dirty="0">
              <a:ea typeface="黑体" pitchFamily="49" charset="-122"/>
            </a:endParaRPr>
          </a:p>
        </p:txBody>
      </p:sp>
      <p:sp>
        <p:nvSpPr>
          <p:cNvPr id="7169" name="Rectangle 1"/>
          <p:cNvSpPr>
            <a:spLocks noChangeArrowheads="1"/>
          </p:cNvSpPr>
          <p:nvPr/>
        </p:nvSpPr>
        <p:spPr bwMode="auto">
          <a:xfrm>
            <a:off x="5724128" y="1327880"/>
            <a:ext cx="3312368" cy="24129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algn="l" defTabSz="914400" rtl="0" eaLnBrk="1" fontAlgn="base" latinLnBrk="0" hangingPunct="1">
              <a:lnSpc>
                <a:spcPct val="100000"/>
              </a:lnSpc>
              <a:spcBef>
                <a:spcPct val="0"/>
              </a:spcBef>
              <a:spcAft>
                <a:spcPct val="0"/>
              </a:spcAft>
              <a:buClrTx/>
              <a:buSzTx/>
              <a:buFontTx/>
              <a:buNone/>
              <a:tabLst/>
            </a:pPr>
            <a:r>
              <a:rPr lang="de-DE" altLang="zh-CN" sz="1300" b="1" dirty="0" smtClean="0">
                <a:solidFill>
                  <a:srgbClr val="0070C0"/>
                </a:solidFill>
                <a:latin typeface="Tahoma" pitchFamily="34" charset="0"/>
                <a:ea typeface="Tahoma" pitchFamily="34" charset="0"/>
                <a:cs typeface="Tahoma" pitchFamily="34" charset="0"/>
              </a:rPr>
              <a:t>Meeting Facilities</a:t>
            </a:r>
            <a:r>
              <a:rPr lang="zh-CN" altLang="de-DE" sz="1300" b="1" dirty="0" smtClean="0">
                <a:solidFill>
                  <a:srgbClr val="0070C0"/>
                </a:solidFill>
                <a:latin typeface="Tahoma" pitchFamily="34" charset="0"/>
                <a:ea typeface="华文中宋" pitchFamily="2" charset="-122"/>
                <a:cs typeface="Tahoma" pitchFamily="34" charset="0"/>
              </a:rPr>
              <a:t>：</a:t>
            </a:r>
            <a:endParaRPr lang="zh-CN" altLang="de-DE" sz="1300" b="1" dirty="0">
              <a:solidFill>
                <a:srgbClr val="0070C0"/>
              </a:solidFill>
              <a:latin typeface="Tahoma" pitchFamily="34" charset="0"/>
              <a:ea typeface="华文中宋" pitchFamily="2" charset="-122"/>
              <a:cs typeface="Tahoma" pitchFamily="34" charset="0"/>
            </a:endParaRPr>
          </a:p>
          <a:p>
            <a:pPr marL="0" marR="0" lvl="0" indent="266700" algn="l" defTabSz="914400" rtl="0" eaLnBrk="0" fontAlgn="base" latinLnBrk="0" hangingPunct="0">
              <a:lnSpc>
                <a:spcPct val="100000"/>
              </a:lnSpc>
              <a:spcBef>
                <a:spcPct val="0"/>
              </a:spcBef>
              <a:spcAft>
                <a:spcPct val="0"/>
              </a:spcAft>
              <a:buClrTx/>
              <a:buSzTx/>
              <a:buFontTx/>
              <a:buNone/>
              <a:tabLst/>
            </a:pPr>
            <a:endParaRPr kumimoji="0" lang="de-DE" altLang="zh-CN" sz="800" b="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p>
            <a:pPr marL="171450" marR="0" lvl="0" indent="-171450" algn="l" defTabSz="914400" rtl="0" eaLnBrk="0" fontAlgn="base" latinLnBrk="0" hangingPunct="0">
              <a:lnSpc>
                <a:spcPct val="120000"/>
              </a:lnSpc>
              <a:spcBef>
                <a:spcPct val="0"/>
              </a:spcBef>
              <a:spcAft>
                <a:spcPct val="0"/>
              </a:spcAft>
              <a:buClr>
                <a:srgbClr val="FD5A1D"/>
              </a:buClr>
              <a:buSzTx/>
              <a:buFont typeface="Wingdings" pitchFamily="2" charset="2"/>
              <a:buChar char="l"/>
              <a:tabLst/>
            </a:pPr>
            <a:r>
              <a:rPr lang="de-DE" altLang="zh-CN" sz="1300" b="1" dirty="0">
                <a:solidFill>
                  <a:srgbClr val="3C3C3C"/>
                </a:solidFill>
                <a:latin typeface="Tahoma" pitchFamily="34" charset="0"/>
                <a:ea typeface="Tahoma" pitchFamily="34" charset="0"/>
                <a:cs typeface="Tahoma" pitchFamily="34" charset="0"/>
              </a:rPr>
              <a:t>Audio System</a:t>
            </a:r>
          </a:p>
          <a:p>
            <a:pPr marL="171450" marR="0" lvl="0" indent="-171450" algn="l" defTabSz="914400" rtl="0" eaLnBrk="0" fontAlgn="base" latinLnBrk="0" hangingPunct="0">
              <a:lnSpc>
                <a:spcPct val="120000"/>
              </a:lnSpc>
              <a:spcBef>
                <a:spcPct val="0"/>
              </a:spcBef>
              <a:spcAft>
                <a:spcPct val="0"/>
              </a:spcAft>
              <a:buClr>
                <a:srgbClr val="FD5A1D"/>
              </a:buClr>
              <a:buSzTx/>
              <a:buFont typeface="Wingdings" pitchFamily="2" charset="2"/>
              <a:buChar char="l"/>
              <a:tabLst/>
            </a:pPr>
            <a:r>
              <a:rPr lang="de-DE" altLang="zh-CN" sz="1300" b="1" dirty="0">
                <a:solidFill>
                  <a:srgbClr val="3C3C3C"/>
                </a:solidFill>
                <a:latin typeface="Tahoma" pitchFamily="34" charset="0"/>
                <a:ea typeface="Tahoma" pitchFamily="34" charset="0"/>
                <a:cs typeface="Tahoma" pitchFamily="34" charset="0"/>
              </a:rPr>
              <a:t>High-speed </a:t>
            </a:r>
            <a:r>
              <a:rPr lang="de-DE" altLang="zh-CN" sz="1300" b="1" dirty="0" smtClean="0">
                <a:solidFill>
                  <a:srgbClr val="3C3C3C"/>
                </a:solidFill>
                <a:latin typeface="Tahoma" pitchFamily="34" charset="0"/>
                <a:ea typeface="Tahoma" pitchFamily="34" charset="0"/>
                <a:cs typeface="Tahoma" pitchFamily="34" charset="0"/>
              </a:rPr>
              <a:t>Broadbannd </a:t>
            </a:r>
            <a:r>
              <a:rPr lang="de-DE" altLang="zh-CN" sz="1300" b="1" dirty="0">
                <a:solidFill>
                  <a:srgbClr val="3C3C3C"/>
                </a:solidFill>
                <a:latin typeface="Tahoma" pitchFamily="34" charset="0"/>
                <a:ea typeface="Tahoma" pitchFamily="34" charset="0"/>
                <a:cs typeface="Tahoma" pitchFamily="34" charset="0"/>
              </a:rPr>
              <a:t>Internet </a:t>
            </a:r>
            <a:endParaRPr lang="de-DE" altLang="zh-CN" sz="1300" b="1" dirty="0" smtClean="0">
              <a:solidFill>
                <a:srgbClr val="3C3C3C"/>
              </a:solidFill>
              <a:latin typeface="Tahoma" pitchFamily="34" charset="0"/>
              <a:ea typeface="Tahoma" pitchFamily="34" charset="0"/>
              <a:cs typeface="Tahoma" pitchFamily="34" charset="0"/>
            </a:endParaRPr>
          </a:p>
          <a:p>
            <a:pPr marL="171450" marR="0" lvl="0" indent="-171450" algn="l" defTabSz="914400" rtl="0" eaLnBrk="0" fontAlgn="base" latinLnBrk="0" hangingPunct="0">
              <a:lnSpc>
                <a:spcPct val="120000"/>
              </a:lnSpc>
              <a:spcBef>
                <a:spcPct val="0"/>
              </a:spcBef>
              <a:spcAft>
                <a:spcPct val="0"/>
              </a:spcAft>
              <a:buClr>
                <a:srgbClr val="FD5A1D"/>
              </a:buClr>
              <a:buSzTx/>
              <a:buFont typeface="Wingdings" pitchFamily="2" charset="2"/>
              <a:buChar char="l"/>
              <a:tabLst/>
            </a:pPr>
            <a:r>
              <a:rPr lang="de-DE" altLang="zh-CN" sz="1300" b="1" dirty="0" smtClean="0">
                <a:solidFill>
                  <a:srgbClr val="3C3C3C"/>
                </a:solidFill>
                <a:latin typeface="Tahoma" pitchFamily="34" charset="0"/>
                <a:ea typeface="Tahoma" pitchFamily="34" charset="0"/>
                <a:cs typeface="Tahoma" pitchFamily="34" charset="0"/>
              </a:rPr>
              <a:t>Digital Projector </a:t>
            </a:r>
            <a:r>
              <a:rPr lang="en-US" altLang="zh-CN" sz="1300" b="1" dirty="0" smtClean="0">
                <a:solidFill>
                  <a:srgbClr val="3C3C3C"/>
                </a:solidFill>
                <a:latin typeface="Tahoma" pitchFamily="34" charset="0"/>
                <a:ea typeface="Tahoma" pitchFamily="34" charset="0"/>
                <a:cs typeface="Tahoma" pitchFamily="34" charset="0"/>
              </a:rPr>
              <a:t>and screen</a:t>
            </a:r>
            <a:endParaRPr lang="de-DE" altLang="zh-CN" sz="1300" b="1" dirty="0" smtClean="0">
              <a:solidFill>
                <a:srgbClr val="3C3C3C"/>
              </a:solidFill>
              <a:latin typeface="Tahoma" pitchFamily="34" charset="0"/>
              <a:ea typeface="Tahoma" pitchFamily="34" charset="0"/>
              <a:cs typeface="Tahoma" pitchFamily="34" charset="0"/>
            </a:endParaRPr>
          </a:p>
          <a:p>
            <a:pPr marL="171450" lvl="0" indent="-171450" eaLnBrk="0" fontAlgn="base" hangingPunct="0">
              <a:lnSpc>
                <a:spcPct val="120000"/>
              </a:lnSpc>
              <a:spcBef>
                <a:spcPct val="0"/>
              </a:spcBef>
              <a:spcAft>
                <a:spcPct val="0"/>
              </a:spcAft>
              <a:buClr>
                <a:srgbClr val="FD5A1D"/>
              </a:buClr>
              <a:buFont typeface="Wingdings" pitchFamily="2" charset="2"/>
              <a:buChar char="l"/>
            </a:pPr>
            <a:r>
              <a:rPr lang="de-DE" altLang="zh-CN" sz="1300" b="1" dirty="0" smtClean="0">
                <a:solidFill>
                  <a:srgbClr val="3C3C3C"/>
                </a:solidFill>
                <a:latin typeface="Tahoma" pitchFamily="34" charset="0"/>
                <a:ea typeface="Tahoma" pitchFamily="34" charset="0"/>
                <a:cs typeface="Tahoma" pitchFamily="34" charset="0"/>
              </a:rPr>
              <a:t>Movable S</a:t>
            </a:r>
            <a:r>
              <a:rPr lang="en-US" altLang="zh-CN" sz="1300" b="1" dirty="0" smtClean="0">
                <a:solidFill>
                  <a:srgbClr val="3C3C3C"/>
                </a:solidFill>
                <a:latin typeface="Tahoma" pitchFamily="34" charset="0"/>
                <a:ea typeface="Tahoma" pitchFamily="34" charset="0"/>
                <a:cs typeface="Tahoma" pitchFamily="34" charset="0"/>
              </a:rPr>
              <a:t>tage</a:t>
            </a:r>
            <a:endParaRPr lang="de-DE" altLang="zh-CN" sz="1300" b="1" dirty="0">
              <a:solidFill>
                <a:srgbClr val="3C3C3C"/>
              </a:solidFill>
              <a:latin typeface="Tahoma" pitchFamily="34" charset="0"/>
              <a:ea typeface="Tahoma" pitchFamily="34" charset="0"/>
              <a:cs typeface="Tahoma" pitchFamily="34" charset="0"/>
            </a:endParaRPr>
          </a:p>
          <a:p>
            <a:pPr marL="171450" marR="0" lvl="0" indent="-171450" algn="l" defTabSz="914400" rtl="0" eaLnBrk="0" fontAlgn="base" latinLnBrk="0" hangingPunct="0">
              <a:lnSpc>
                <a:spcPct val="120000"/>
              </a:lnSpc>
              <a:spcBef>
                <a:spcPct val="0"/>
              </a:spcBef>
              <a:spcAft>
                <a:spcPct val="0"/>
              </a:spcAft>
              <a:buClr>
                <a:srgbClr val="FD5A1D"/>
              </a:buClr>
              <a:buSzTx/>
              <a:buFont typeface="Wingdings" pitchFamily="2" charset="2"/>
              <a:buChar char="l"/>
              <a:tabLst/>
            </a:pPr>
            <a:r>
              <a:rPr lang="de-DE" altLang="zh-CN" sz="1300" b="1" dirty="0">
                <a:solidFill>
                  <a:srgbClr val="3C3C3C"/>
                </a:solidFill>
                <a:latin typeface="Tahoma" pitchFamily="34" charset="0"/>
                <a:ea typeface="Tahoma" pitchFamily="34" charset="0"/>
                <a:cs typeface="Tahoma" pitchFamily="34" charset="0"/>
              </a:rPr>
              <a:t>Lectern</a:t>
            </a:r>
          </a:p>
          <a:p>
            <a:pPr marL="171450" marR="0" lvl="0" indent="-171450" algn="l" defTabSz="914400" rtl="0" eaLnBrk="0" fontAlgn="base" latinLnBrk="0" hangingPunct="0">
              <a:lnSpc>
                <a:spcPct val="120000"/>
              </a:lnSpc>
              <a:spcBef>
                <a:spcPct val="0"/>
              </a:spcBef>
              <a:spcAft>
                <a:spcPct val="0"/>
              </a:spcAft>
              <a:buClr>
                <a:srgbClr val="FD5A1D"/>
              </a:buClr>
              <a:buSzTx/>
              <a:buFont typeface="Wingdings" pitchFamily="2" charset="2"/>
              <a:buChar char="l"/>
              <a:tabLst/>
            </a:pPr>
            <a:r>
              <a:rPr lang="de-DE" altLang="zh-CN" sz="1300" b="1" dirty="0" smtClean="0">
                <a:solidFill>
                  <a:srgbClr val="3C3C3C"/>
                </a:solidFill>
                <a:latin typeface="Tahoma" pitchFamily="34" charset="0"/>
                <a:ea typeface="Tahoma" pitchFamily="34" charset="0"/>
                <a:cs typeface="Tahoma" pitchFamily="34" charset="0"/>
              </a:rPr>
              <a:t>Microphone</a:t>
            </a:r>
            <a:endParaRPr lang="de-DE" altLang="zh-CN" sz="1300" b="1" dirty="0">
              <a:solidFill>
                <a:srgbClr val="3C3C3C"/>
              </a:solidFill>
              <a:latin typeface="Tahoma" pitchFamily="34" charset="0"/>
              <a:ea typeface="Tahoma" pitchFamily="34" charset="0"/>
              <a:cs typeface="Tahoma" pitchFamily="34" charset="0"/>
            </a:endParaRPr>
          </a:p>
          <a:p>
            <a:pPr marL="171450" marR="0" lvl="0" indent="-171450" algn="l" defTabSz="914400" rtl="0" eaLnBrk="0" fontAlgn="base" latinLnBrk="0" hangingPunct="0">
              <a:lnSpc>
                <a:spcPct val="120000"/>
              </a:lnSpc>
              <a:spcBef>
                <a:spcPct val="0"/>
              </a:spcBef>
              <a:spcAft>
                <a:spcPct val="0"/>
              </a:spcAft>
              <a:buClr>
                <a:srgbClr val="FD5A1D"/>
              </a:buClr>
              <a:buSzTx/>
              <a:buFont typeface="Wingdings" pitchFamily="2" charset="2"/>
              <a:buChar char="l"/>
              <a:tabLst/>
            </a:pPr>
            <a:r>
              <a:rPr lang="de-DE" altLang="zh-CN" sz="1300" b="1" dirty="0">
                <a:solidFill>
                  <a:srgbClr val="3C3C3C"/>
                </a:solidFill>
                <a:latin typeface="Tahoma" pitchFamily="34" charset="0"/>
                <a:ea typeface="Tahoma" pitchFamily="34" charset="0"/>
                <a:cs typeface="Tahoma" pitchFamily="34" charset="0"/>
              </a:rPr>
              <a:t>Whiteboard</a:t>
            </a:r>
          </a:p>
          <a:p>
            <a:pPr marL="171450" marR="0" lvl="0" indent="-171450" algn="l" defTabSz="914400" rtl="0" eaLnBrk="0" fontAlgn="base" latinLnBrk="0" hangingPunct="0">
              <a:lnSpc>
                <a:spcPct val="120000"/>
              </a:lnSpc>
              <a:spcBef>
                <a:spcPct val="0"/>
              </a:spcBef>
              <a:spcAft>
                <a:spcPct val="0"/>
              </a:spcAft>
              <a:buClr>
                <a:srgbClr val="FD5A1D"/>
              </a:buClr>
              <a:buSzTx/>
              <a:buFont typeface="Wingdings" pitchFamily="2" charset="2"/>
              <a:buChar char="l"/>
              <a:tabLst/>
            </a:pPr>
            <a:r>
              <a:rPr lang="en-US" altLang="zh-CN" sz="1300" b="1" dirty="0" smtClean="0">
                <a:solidFill>
                  <a:srgbClr val="3C3C3C"/>
                </a:solidFill>
                <a:latin typeface="Tahoma" pitchFamily="34" charset="0"/>
                <a:ea typeface="Tahoma" pitchFamily="34" charset="0"/>
                <a:cs typeface="Tahoma" pitchFamily="34" charset="0"/>
              </a:rPr>
              <a:t>Flipchart</a:t>
            </a:r>
            <a:endParaRPr lang="de-DE" altLang="zh-CN" sz="1300" b="1" dirty="0">
              <a:solidFill>
                <a:srgbClr val="3C3C3C"/>
              </a:solidFill>
              <a:latin typeface="Tahoma" pitchFamily="34" charset="0"/>
              <a:ea typeface="Tahoma" pitchFamily="34" charset="0"/>
              <a:cs typeface="Tahoma" pitchFamily="34" charset="0"/>
            </a:endParaRPr>
          </a:p>
        </p:txBody>
      </p:sp>
      <p:sp>
        <p:nvSpPr>
          <p:cNvPr id="13"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Meetings &amp; Events </a:t>
            </a:r>
            <a:br>
              <a:rPr lang="en-US" altLang="zh-CN" sz="2400" dirty="0">
                <a:solidFill>
                  <a:srgbClr val="FD5A1D"/>
                </a:solidFill>
                <a:latin typeface="Tahoma" pitchFamily="34" charset="0"/>
                <a:ea typeface="Tahoma" pitchFamily="34" charset="0"/>
                <a:cs typeface="Tahoma" pitchFamily="34" charset="0"/>
              </a:rPr>
            </a:br>
            <a:r>
              <a:rPr lang="zh-CN" altLang="en-US" sz="2400" dirty="0">
                <a:solidFill>
                  <a:srgbClr val="FD5A1D"/>
                </a:solidFill>
                <a:latin typeface="Tahoma" pitchFamily="34" charset="0"/>
                <a:ea typeface="方正黑体简体" pitchFamily="65" charset="-122"/>
              </a:rPr>
              <a:t>会议及宴会</a:t>
            </a:r>
          </a:p>
        </p:txBody>
      </p:sp>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542730"/>
            <a:ext cx="2729635" cy="1878872"/>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31933" y="4542730"/>
            <a:ext cx="2627338" cy="187887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p:cNvPicPr>
            <a:picLocks noChangeArrowheads="1"/>
          </p:cNvPicPr>
          <p:nvPr/>
        </p:nvPicPr>
        <p:blipFill>
          <a:blip r:embed="rId2" cstate="screen">
            <a:extLst>
              <a:ext uri="{28A0092B-C50C-407E-A947-70E740481C1C}">
                <a14:useLocalDpi xmlns:a14="http://schemas.microsoft.com/office/drawing/2010/main"/>
              </a:ext>
            </a:extLst>
          </a:blip>
          <a:srcRect r="10634"/>
          <a:stretch>
            <a:fillRect/>
          </a:stretch>
        </p:blipFill>
        <p:spPr bwMode="auto">
          <a:xfrm>
            <a:off x="6089855" y="2971206"/>
            <a:ext cx="2878577" cy="1620000"/>
          </a:xfrm>
          <a:prstGeom prst="rect">
            <a:avLst/>
          </a:prstGeom>
          <a:ln>
            <a:noFill/>
          </a:ln>
          <a:effectLst>
            <a:outerShdw blurRad="292100" dist="139700" dir="2700000" algn="tl" rotWithShape="0">
              <a:srgbClr val="333333">
                <a:alpha val="65000"/>
              </a:srgbClr>
            </a:outerShdw>
          </a:effectLst>
        </p:spPr>
      </p:pic>
      <p:pic>
        <p:nvPicPr>
          <p:cNvPr id="10" name="Picture 2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89" y="1264820"/>
            <a:ext cx="3444875" cy="5037137"/>
          </a:xfrm>
          <a:prstGeom prst="rect">
            <a:avLst/>
          </a:prstGeom>
          <a:ln>
            <a:noFill/>
          </a:ln>
          <a:effectLst>
            <a:outerShdw blurRad="292100" dist="139700" dir="2700000" algn="tl" rotWithShape="0">
              <a:srgbClr val="333333">
                <a:alpha val="65000"/>
              </a:srgbClr>
            </a:outerShdw>
          </a:effectLst>
        </p:spPr>
      </p:pic>
      <p:pic>
        <p:nvPicPr>
          <p:cNvPr id="11" name="Picture 26" descr="2531170_115555975701_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10260" y="2968207"/>
            <a:ext cx="2516614" cy="1620000"/>
          </a:xfrm>
          <a:prstGeom prst="rect">
            <a:avLst/>
          </a:prstGeom>
          <a:ln>
            <a:noFill/>
          </a:ln>
          <a:effectLst>
            <a:outerShdw blurRad="292100" dist="139700" dir="2700000" algn="tl" rotWithShape="0">
              <a:srgbClr val="333333">
                <a:alpha val="65000"/>
              </a:srgbClr>
            </a:outerShdw>
          </a:effectLst>
        </p:spPr>
      </p:pic>
      <p:pic>
        <p:nvPicPr>
          <p:cNvPr id="14" name="图片 8" descr="15 Coffee break 会议茶歇.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10261" y="1264820"/>
            <a:ext cx="2506687" cy="1620000"/>
          </a:xfrm>
          <a:prstGeom prst="rect">
            <a:avLst/>
          </a:prstGeom>
          <a:ln>
            <a:noFill/>
          </a:ln>
          <a:effectLst>
            <a:outerShdw blurRad="292100" dist="139700" dir="2700000" algn="tl" rotWithShape="0">
              <a:srgbClr val="333333">
                <a:alpha val="65000"/>
              </a:srgbClr>
            </a:outerShdw>
          </a:effectLst>
        </p:spPr>
      </p:pic>
      <p:sp>
        <p:nvSpPr>
          <p:cNvPr id="3" name="内容占位符 2"/>
          <p:cNvSpPr>
            <a:spLocks noGrp="1"/>
          </p:cNvSpPr>
          <p:nvPr>
            <p:ph idx="1"/>
          </p:nvPr>
        </p:nvSpPr>
        <p:spPr>
          <a:xfrm>
            <a:off x="6368256" y="5415231"/>
            <a:ext cx="1440160" cy="1079485"/>
          </a:xfrm>
        </p:spPr>
        <p:txBody>
          <a:bodyPr>
            <a:noAutofit/>
          </a:bodyPr>
          <a:lstStyle/>
          <a:p>
            <a:r>
              <a:rPr lang="zh-CN" altLang="en-US" sz="1300" b="1" dirty="0">
                <a:latin typeface="黑体" pitchFamily="49" charset="-122"/>
                <a:ea typeface="黑体" pitchFamily="49" charset="-122"/>
              </a:rPr>
              <a:t>主题创意茶歇</a:t>
            </a:r>
          </a:p>
          <a:p>
            <a:r>
              <a:rPr lang="zh-CN" altLang="en-US" sz="1300" b="1" dirty="0" smtClean="0">
                <a:latin typeface="黑体" pitchFamily="49" charset="-122"/>
                <a:ea typeface="黑体" pitchFamily="49" charset="-122"/>
              </a:rPr>
              <a:t>放松</a:t>
            </a:r>
            <a:r>
              <a:rPr lang="zh-CN" altLang="en-US" sz="1300" b="1" dirty="0">
                <a:latin typeface="黑体" pitchFamily="49" charset="-122"/>
                <a:ea typeface="黑体" pitchFamily="49" charset="-122"/>
              </a:rPr>
              <a:t>舒缓按摩</a:t>
            </a:r>
          </a:p>
          <a:p>
            <a:r>
              <a:rPr lang="zh-CN" altLang="en-US" sz="1300" b="1" dirty="0" smtClean="0">
                <a:latin typeface="黑体" pitchFamily="49" charset="-122"/>
                <a:ea typeface="黑体" pitchFamily="49" charset="-122"/>
              </a:rPr>
              <a:t>贵宾</a:t>
            </a:r>
            <a:r>
              <a:rPr lang="zh-CN" altLang="en-US" sz="1300" b="1" dirty="0">
                <a:latin typeface="黑体" pitchFamily="49" charset="-122"/>
                <a:ea typeface="黑体" pitchFamily="49" charset="-122"/>
              </a:rPr>
              <a:t>休息室</a:t>
            </a:r>
          </a:p>
          <a:p>
            <a:r>
              <a:rPr lang="zh-CN" altLang="en-US" sz="1300" b="1" dirty="0" smtClean="0">
                <a:latin typeface="黑体" pitchFamily="49" charset="-122"/>
                <a:ea typeface="黑体" pitchFamily="49" charset="-122"/>
              </a:rPr>
              <a:t>网上</a:t>
            </a:r>
            <a:r>
              <a:rPr lang="zh-CN" altLang="en-US" sz="1300" b="1" dirty="0">
                <a:latin typeface="黑体" pitchFamily="49" charset="-122"/>
                <a:ea typeface="黑体" pitchFamily="49" charset="-122"/>
              </a:rPr>
              <a:t>冲浪</a:t>
            </a:r>
          </a:p>
        </p:txBody>
      </p:sp>
      <p:sp>
        <p:nvSpPr>
          <p:cNvPr id="7169" name="Rectangle 1"/>
          <p:cNvSpPr>
            <a:spLocks noChangeArrowheads="1"/>
          </p:cNvSpPr>
          <p:nvPr/>
        </p:nvSpPr>
        <p:spPr bwMode="auto">
          <a:xfrm>
            <a:off x="3650332" y="4797152"/>
            <a:ext cx="5458172" cy="16373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altLang="zh-CN" sz="1200" b="1" dirty="0">
                <a:solidFill>
                  <a:srgbClr val="0070C0"/>
                </a:solidFill>
                <a:latin typeface="Tahoma" pitchFamily="34" charset="0"/>
                <a:ea typeface="Tahoma" pitchFamily="34" charset="0"/>
                <a:cs typeface="Tahoma" pitchFamily="34" charset="0"/>
              </a:rPr>
              <a:t>Relax </a:t>
            </a:r>
            <a:r>
              <a:rPr lang="en-US" altLang="zh-CN" sz="1200" b="1" dirty="0" smtClean="0">
                <a:solidFill>
                  <a:srgbClr val="0070C0"/>
                </a:solidFill>
                <a:latin typeface="Tahoma" pitchFamily="34" charset="0"/>
                <a:ea typeface="Tahoma" pitchFamily="34" charset="0"/>
                <a:cs typeface="Tahoma" pitchFamily="34" charset="0"/>
              </a:rPr>
              <a:t>in between meetings through </a:t>
            </a:r>
            <a:r>
              <a:rPr lang="en-US" altLang="zh-CN" sz="1200" b="1" dirty="0">
                <a:solidFill>
                  <a:srgbClr val="0070C0"/>
                </a:solidFill>
                <a:latin typeface="Tahoma" pitchFamily="34" charset="0"/>
                <a:ea typeface="Tahoma" pitchFamily="34" charset="0"/>
                <a:cs typeface="Tahoma" pitchFamily="34" charset="0"/>
              </a:rPr>
              <a:t>one of our unique </a:t>
            </a:r>
            <a:r>
              <a:rPr lang="en-US" altLang="zh-CN" sz="1200" b="1" dirty="0" smtClean="0">
                <a:solidFill>
                  <a:srgbClr val="0070C0"/>
                </a:solidFill>
                <a:latin typeface="Tahoma" pitchFamily="34" charset="0"/>
                <a:ea typeface="Tahoma" pitchFamily="34" charset="0"/>
                <a:cs typeface="Tahoma" pitchFamily="34" charset="0"/>
              </a:rPr>
              <a:t>theme breaks</a:t>
            </a:r>
            <a:endParaRPr lang="en-US" altLang="zh-CN" sz="1200" b="1" dirty="0">
              <a:solidFill>
                <a:srgbClr val="0070C0"/>
              </a:solidFill>
              <a:latin typeface="Tahoma" pitchFamily="34" charset="0"/>
              <a:ea typeface="Tahoma" pitchFamily="34" charset="0"/>
              <a:cs typeface="Tahoma" pitchFamily="34" charset="0"/>
            </a:endParaRPr>
          </a:p>
          <a:p>
            <a:pPr lvl="0" fontAlgn="base">
              <a:spcBef>
                <a:spcPct val="0"/>
              </a:spcBef>
              <a:spcAft>
                <a:spcPct val="0"/>
              </a:spcAft>
            </a:pPr>
            <a:r>
              <a:rPr lang="zh-CN" altLang="en-US" sz="1300" b="1" dirty="0">
                <a:solidFill>
                  <a:srgbClr val="0070C0"/>
                </a:solidFill>
                <a:latin typeface="Tahoma" pitchFamily="34" charset="0"/>
                <a:ea typeface="黑体" pitchFamily="49" charset="-122"/>
                <a:cs typeface="Tahoma" pitchFamily="34" charset="0"/>
              </a:rPr>
              <a:t>会议间歇时段，放松身心，在细节中发现惊喜</a:t>
            </a:r>
          </a:p>
          <a:p>
            <a:pPr marL="0" marR="0" lvl="0" indent="266700" algn="l" defTabSz="914400" rtl="0" eaLnBrk="0" fontAlgn="base" latinLnBrk="0" hangingPunct="0">
              <a:lnSpc>
                <a:spcPct val="100000"/>
              </a:lnSpc>
              <a:spcBef>
                <a:spcPct val="0"/>
              </a:spcBef>
              <a:spcAft>
                <a:spcPct val="0"/>
              </a:spcAft>
              <a:buClrTx/>
              <a:buSzTx/>
              <a:buFontTx/>
              <a:buNone/>
              <a:tabLst/>
            </a:pPr>
            <a:endParaRPr lang="de-DE" altLang="zh-CN" sz="1300" b="1" dirty="0">
              <a:solidFill>
                <a:srgbClr val="0070C0"/>
              </a:solidFill>
              <a:latin typeface="Tahoma" pitchFamily="34" charset="0"/>
              <a:cs typeface="Tahoma" pitchFamily="34" charset="0"/>
            </a:endParaRPr>
          </a:p>
          <a:p>
            <a:pPr marL="171450" lvl="0" indent="-171450" eaLnBrk="0" fontAlgn="base" hangingPunct="0">
              <a:lnSpc>
                <a:spcPct val="120000"/>
              </a:lnSpc>
              <a:spcBef>
                <a:spcPct val="0"/>
              </a:spcBef>
              <a:spcAft>
                <a:spcPct val="0"/>
              </a:spcAft>
              <a:buClr>
                <a:srgbClr val="FD5A1D"/>
              </a:buClr>
              <a:buFont typeface="Wingdings" pitchFamily="2" charset="2"/>
              <a:buChar char="l"/>
            </a:pPr>
            <a:r>
              <a:rPr lang="en-US" altLang="zh-CN" sz="1300" b="1" dirty="0" smtClean="0">
                <a:solidFill>
                  <a:srgbClr val="3C3C3C"/>
                </a:solidFill>
                <a:latin typeface="Tahoma" pitchFamily="34" charset="0"/>
                <a:ea typeface="华文中宋" pitchFamily="2" charset="-122"/>
                <a:cs typeface="Tahoma" pitchFamily="34" charset="0"/>
              </a:rPr>
              <a:t>Themed </a:t>
            </a:r>
            <a:r>
              <a:rPr lang="en-US" altLang="zh-CN" sz="1300" b="1" dirty="0">
                <a:solidFill>
                  <a:srgbClr val="3C3C3C"/>
                </a:solidFill>
                <a:latin typeface="Tahoma" pitchFamily="34" charset="0"/>
                <a:ea typeface="华文中宋" pitchFamily="2" charset="-122"/>
                <a:cs typeface="Tahoma" pitchFamily="34" charset="0"/>
              </a:rPr>
              <a:t>coffee breaks</a:t>
            </a:r>
          </a:p>
          <a:p>
            <a:pPr marL="171450" lvl="0" indent="-171450" eaLnBrk="0" fontAlgn="base" hangingPunct="0">
              <a:lnSpc>
                <a:spcPct val="120000"/>
              </a:lnSpc>
              <a:spcBef>
                <a:spcPct val="0"/>
              </a:spcBef>
              <a:spcAft>
                <a:spcPct val="0"/>
              </a:spcAft>
              <a:buClr>
                <a:srgbClr val="FD5A1D"/>
              </a:buClr>
              <a:buFont typeface="Wingdings" pitchFamily="2" charset="2"/>
              <a:buChar char="l"/>
            </a:pPr>
            <a:r>
              <a:rPr lang="en-US" altLang="zh-CN" sz="1300" b="1" dirty="0" smtClean="0">
                <a:solidFill>
                  <a:srgbClr val="3C3C3C"/>
                </a:solidFill>
                <a:latin typeface="Tahoma" pitchFamily="34" charset="0"/>
                <a:ea typeface="华文中宋" pitchFamily="2" charset="-122"/>
                <a:cs typeface="Tahoma" pitchFamily="34" charset="0"/>
              </a:rPr>
              <a:t>Relaxing </a:t>
            </a:r>
            <a:r>
              <a:rPr lang="en-US" altLang="zh-CN" sz="1300" b="1" dirty="0">
                <a:solidFill>
                  <a:srgbClr val="3C3C3C"/>
                </a:solidFill>
                <a:latin typeface="Tahoma" pitchFamily="34" charset="0"/>
                <a:ea typeface="华文中宋" pitchFamily="2" charset="-122"/>
                <a:cs typeface="Tahoma" pitchFamily="34" charset="0"/>
              </a:rPr>
              <a:t>massages</a:t>
            </a:r>
          </a:p>
          <a:p>
            <a:pPr marL="171450" lvl="0" indent="-171450" eaLnBrk="0" fontAlgn="base" hangingPunct="0">
              <a:lnSpc>
                <a:spcPct val="120000"/>
              </a:lnSpc>
              <a:spcBef>
                <a:spcPct val="0"/>
              </a:spcBef>
              <a:spcAft>
                <a:spcPct val="0"/>
              </a:spcAft>
              <a:buClr>
                <a:srgbClr val="FD5A1D"/>
              </a:buClr>
              <a:buFont typeface="Wingdings" pitchFamily="2" charset="2"/>
              <a:buChar char="l"/>
            </a:pPr>
            <a:r>
              <a:rPr lang="en-US" altLang="zh-CN" sz="1300" b="1" dirty="0" smtClean="0">
                <a:solidFill>
                  <a:srgbClr val="3C3C3C"/>
                </a:solidFill>
                <a:latin typeface="Tahoma" pitchFamily="34" charset="0"/>
                <a:ea typeface="华文中宋" pitchFamily="2" charset="-122"/>
                <a:cs typeface="Tahoma" pitchFamily="34" charset="0"/>
              </a:rPr>
              <a:t>VIP </a:t>
            </a:r>
            <a:r>
              <a:rPr lang="en-US" altLang="zh-CN" sz="1300" b="1" dirty="0">
                <a:solidFill>
                  <a:srgbClr val="3C3C3C"/>
                </a:solidFill>
                <a:latin typeface="Tahoma" pitchFamily="34" charset="0"/>
                <a:ea typeface="华文中宋" pitchFamily="2" charset="-122"/>
                <a:cs typeface="Tahoma" pitchFamily="34" charset="0"/>
              </a:rPr>
              <a:t>lounge</a:t>
            </a:r>
          </a:p>
          <a:p>
            <a:pPr marL="171450" lvl="0" indent="-171450" eaLnBrk="0" fontAlgn="base" hangingPunct="0">
              <a:lnSpc>
                <a:spcPct val="120000"/>
              </a:lnSpc>
              <a:spcBef>
                <a:spcPct val="0"/>
              </a:spcBef>
              <a:spcAft>
                <a:spcPct val="0"/>
              </a:spcAft>
              <a:buClr>
                <a:srgbClr val="FD5A1D"/>
              </a:buClr>
              <a:buFont typeface="Wingdings" pitchFamily="2" charset="2"/>
              <a:buChar char="l"/>
            </a:pPr>
            <a:r>
              <a:rPr lang="en-US" altLang="zh-CN" sz="1300" b="1" dirty="0" smtClean="0">
                <a:solidFill>
                  <a:srgbClr val="3C3C3C"/>
                </a:solidFill>
                <a:latin typeface="Tahoma" pitchFamily="34" charset="0"/>
                <a:ea typeface="华文中宋" pitchFamily="2" charset="-122"/>
                <a:cs typeface="Tahoma" pitchFamily="34" charset="0"/>
              </a:rPr>
              <a:t>Surfing </a:t>
            </a:r>
            <a:r>
              <a:rPr lang="en-US" altLang="zh-CN" sz="1300" b="1" dirty="0">
                <a:solidFill>
                  <a:srgbClr val="3C3C3C"/>
                </a:solidFill>
                <a:latin typeface="Tahoma" pitchFamily="34" charset="0"/>
                <a:ea typeface="华文中宋" pitchFamily="2" charset="-122"/>
                <a:cs typeface="Tahoma" pitchFamily="34" charset="0"/>
              </a:rPr>
              <a:t>the Internet</a:t>
            </a:r>
          </a:p>
        </p:txBody>
      </p:sp>
      <p:sp>
        <p:nvSpPr>
          <p:cNvPr id="13"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Innovative </a:t>
            </a:r>
            <a:r>
              <a:rPr lang="en-US" altLang="zh-CN" sz="2400" dirty="0" smtClean="0">
                <a:solidFill>
                  <a:srgbClr val="FD5A1D"/>
                </a:solidFill>
                <a:latin typeface="Tahoma" pitchFamily="34" charset="0"/>
                <a:ea typeface="Tahoma" pitchFamily="34" charset="0"/>
                <a:cs typeface="Tahoma" pitchFamily="34" charset="0"/>
              </a:rPr>
              <a:t>Theme Breaks</a:t>
            </a:r>
            <a:endParaRPr lang="en-US" altLang="zh-CN" sz="2400" dirty="0">
              <a:solidFill>
                <a:srgbClr val="FD5A1D"/>
              </a:solidFill>
              <a:latin typeface="Tahoma" pitchFamily="34" charset="0"/>
              <a:ea typeface="Tahoma" pitchFamily="34" charset="0"/>
              <a:cs typeface="Tahoma" pitchFamily="34" charset="0"/>
            </a:endParaRPr>
          </a:p>
          <a:p>
            <a:pPr algn="ctr" eaLnBrk="1" fontAlgn="base" hangingPunct="1">
              <a:spcAft>
                <a:spcPct val="0"/>
              </a:spcAft>
            </a:pPr>
            <a:r>
              <a:rPr lang="zh-CN" altLang="en-US" sz="2400" dirty="0">
                <a:solidFill>
                  <a:srgbClr val="FD5A1D"/>
                </a:solidFill>
                <a:latin typeface="Tahoma" pitchFamily="34" charset="0"/>
                <a:ea typeface="方正黑体简体" pitchFamily="65" charset="-122"/>
              </a:rPr>
              <a:t>乐享会议的每个瞬间</a:t>
            </a:r>
          </a:p>
        </p:txBody>
      </p:sp>
      <p:pic>
        <p:nvPicPr>
          <p:cNvPr id="2" name="图片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88434" y="1264820"/>
            <a:ext cx="2879998" cy="162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615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4736" y="3717357"/>
            <a:ext cx="3277662" cy="2185108"/>
          </a:xfrm>
          <a:prstGeom prst="rect">
            <a:avLst/>
          </a:prstGeom>
          <a:ln>
            <a:noFill/>
          </a:ln>
          <a:effectLst>
            <a:outerShdw blurRad="292100" dist="139700" dir="2700000" algn="tl" rotWithShape="0">
              <a:srgbClr val="333333">
                <a:alpha val="65000"/>
              </a:srgbClr>
            </a:outerShdw>
          </a:effectLst>
        </p:spPr>
      </p:pic>
      <p:sp>
        <p:nvSpPr>
          <p:cNvPr id="7169" name="Rectangle 1"/>
          <p:cNvSpPr>
            <a:spLocks noChangeArrowheads="1"/>
          </p:cNvSpPr>
          <p:nvPr/>
        </p:nvSpPr>
        <p:spPr bwMode="auto">
          <a:xfrm>
            <a:off x="467544" y="5112011"/>
            <a:ext cx="8568952" cy="16373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altLang="zh-CN" sz="1200" b="1" dirty="0" smtClean="0">
                <a:solidFill>
                  <a:srgbClr val="0070C0"/>
                </a:solidFill>
                <a:latin typeface="Tahoma" pitchFamily="34" charset="0"/>
                <a:ea typeface="华文中宋" pitchFamily="2" charset="-122"/>
                <a:cs typeface="Tahoma" pitchFamily="34" charset="0"/>
              </a:rPr>
              <a:t>Make your banquet </a:t>
            </a:r>
            <a:r>
              <a:rPr lang="en-US" altLang="zh-CN" sz="1200" b="1" dirty="0">
                <a:solidFill>
                  <a:srgbClr val="0070C0"/>
                </a:solidFill>
                <a:latin typeface="Tahoma" pitchFamily="34" charset="0"/>
                <a:ea typeface="华文中宋" pitchFamily="2" charset="-122"/>
                <a:cs typeface="Tahoma" pitchFamily="34" charset="0"/>
              </a:rPr>
              <a:t>&amp; wedding </a:t>
            </a:r>
            <a:r>
              <a:rPr lang="en-US" altLang="zh-CN" sz="1200" b="1" dirty="0" smtClean="0">
                <a:solidFill>
                  <a:srgbClr val="0070C0"/>
                </a:solidFill>
                <a:latin typeface="Tahoma" pitchFamily="34" charset="0"/>
                <a:ea typeface="华文中宋" pitchFamily="2" charset="-122"/>
                <a:cs typeface="Tahoma" pitchFamily="34" charset="0"/>
              </a:rPr>
              <a:t>event more memorable</a:t>
            </a:r>
            <a:endParaRPr lang="en-US" altLang="zh-CN" sz="1200" b="1" dirty="0">
              <a:solidFill>
                <a:srgbClr val="0070C0"/>
              </a:solidFill>
              <a:latin typeface="Tahoma" pitchFamily="34" charset="0"/>
              <a:ea typeface="华文中宋" pitchFamily="2" charset="-122"/>
              <a:cs typeface="Tahoma" pitchFamily="34" charset="0"/>
            </a:endParaRPr>
          </a:p>
          <a:p>
            <a:pPr fontAlgn="base">
              <a:spcBef>
                <a:spcPct val="0"/>
              </a:spcBef>
              <a:spcAft>
                <a:spcPct val="0"/>
              </a:spcAft>
            </a:pPr>
            <a:r>
              <a:rPr lang="zh-CN" altLang="en-US" sz="1300" b="1" dirty="0">
                <a:solidFill>
                  <a:srgbClr val="0070C0"/>
                </a:solidFill>
                <a:latin typeface="Tahoma" pitchFamily="34" charset="0"/>
                <a:cs typeface="Tahoma" pitchFamily="34" charset="0"/>
              </a:rPr>
              <a:t>为宴会和用餐活动提供不可复制的精彩体验</a:t>
            </a:r>
          </a:p>
          <a:p>
            <a:pPr marR="0" indent="266700" eaLnBrk="0" fontAlgn="base" hangingPunct="0">
              <a:lnSpc>
                <a:spcPct val="100000"/>
              </a:lnSpc>
              <a:spcBef>
                <a:spcPct val="0"/>
              </a:spcBef>
              <a:spcAft>
                <a:spcPct val="0"/>
              </a:spcAft>
              <a:buClrTx/>
              <a:buSzTx/>
              <a:buFontTx/>
              <a:buNone/>
              <a:tabLst/>
            </a:pPr>
            <a:endParaRPr lang="de-DE" altLang="zh-CN" sz="1300" b="1" dirty="0">
              <a:solidFill>
                <a:srgbClr val="0070C0"/>
              </a:solidFill>
              <a:latin typeface="Tahoma" pitchFamily="34" charset="0"/>
              <a:cs typeface="Tahoma" pitchFamily="34" charset="0"/>
            </a:endParaRPr>
          </a:p>
          <a:p>
            <a:pPr marL="171450" lvl="0" indent="-171450" eaLnBrk="0" fontAlgn="base" hangingPunct="0">
              <a:lnSpc>
                <a:spcPct val="120000"/>
              </a:lnSpc>
              <a:spcBef>
                <a:spcPct val="0"/>
              </a:spcBef>
              <a:spcAft>
                <a:spcPct val="0"/>
              </a:spcAft>
              <a:buClr>
                <a:srgbClr val="FD5A1D"/>
              </a:buClr>
              <a:buFont typeface="Wingdings" pitchFamily="2" charset="2"/>
              <a:buChar char="l"/>
            </a:pPr>
            <a:r>
              <a:rPr lang="en-US" altLang="zh-CN" sz="1300" b="1" dirty="0" smtClean="0">
                <a:solidFill>
                  <a:srgbClr val="3C3C3C"/>
                </a:solidFill>
                <a:latin typeface="Tahoma" pitchFamily="34" charset="0"/>
                <a:ea typeface="华文中宋" pitchFamily="2" charset="-122"/>
                <a:cs typeface="Tahoma" pitchFamily="34" charset="0"/>
              </a:rPr>
              <a:t>Private </a:t>
            </a:r>
            <a:r>
              <a:rPr lang="en-US" altLang="zh-CN" sz="1300" b="1" dirty="0">
                <a:solidFill>
                  <a:srgbClr val="3C3C3C"/>
                </a:solidFill>
                <a:latin typeface="Tahoma" pitchFamily="34" charset="0"/>
                <a:ea typeface="华文中宋" pitchFamily="2" charset="-122"/>
                <a:cs typeface="Tahoma" pitchFamily="34" charset="0"/>
              </a:rPr>
              <a:t>beach</a:t>
            </a:r>
          </a:p>
          <a:p>
            <a:pPr marL="171450" lvl="0" indent="-171450" eaLnBrk="0" fontAlgn="base" hangingPunct="0">
              <a:lnSpc>
                <a:spcPct val="120000"/>
              </a:lnSpc>
              <a:spcBef>
                <a:spcPct val="0"/>
              </a:spcBef>
              <a:spcAft>
                <a:spcPct val="0"/>
              </a:spcAft>
              <a:buClr>
                <a:srgbClr val="FD5A1D"/>
              </a:buClr>
              <a:buFont typeface="Wingdings" pitchFamily="2" charset="2"/>
              <a:buChar char="l"/>
            </a:pPr>
            <a:r>
              <a:rPr lang="en-US" altLang="zh-CN" sz="1300" b="1" dirty="0" smtClean="0">
                <a:solidFill>
                  <a:srgbClr val="3C3C3C"/>
                </a:solidFill>
                <a:latin typeface="Tahoma" pitchFamily="34" charset="0"/>
                <a:ea typeface="华文中宋" pitchFamily="2" charset="-122"/>
                <a:cs typeface="Tahoma" pitchFamily="34" charset="0"/>
              </a:rPr>
              <a:t>Grand </a:t>
            </a:r>
            <a:r>
              <a:rPr lang="en-US" altLang="zh-CN" sz="1300" b="1" dirty="0">
                <a:solidFill>
                  <a:srgbClr val="3C3C3C"/>
                </a:solidFill>
                <a:latin typeface="Tahoma" pitchFamily="34" charset="0"/>
                <a:ea typeface="华文中宋" pitchFamily="2" charset="-122"/>
                <a:cs typeface="Tahoma" pitchFamily="34" charset="0"/>
              </a:rPr>
              <a:t>Promenade</a:t>
            </a:r>
          </a:p>
          <a:p>
            <a:pPr marL="171450" lvl="0" indent="-171450" eaLnBrk="0" fontAlgn="base" hangingPunct="0">
              <a:lnSpc>
                <a:spcPct val="120000"/>
              </a:lnSpc>
              <a:spcBef>
                <a:spcPct val="0"/>
              </a:spcBef>
              <a:spcAft>
                <a:spcPct val="0"/>
              </a:spcAft>
              <a:buClr>
                <a:srgbClr val="FD5A1D"/>
              </a:buClr>
              <a:buFont typeface="Wingdings" pitchFamily="2" charset="2"/>
              <a:buChar char="l"/>
            </a:pPr>
            <a:r>
              <a:rPr lang="en-US" altLang="zh-CN" sz="1300" b="1" dirty="0" smtClean="0">
                <a:solidFill>
                  <a:srgbClr val="3C3C3C"/>
                </a:solidFill>
                <a:latin typeface="Tahoma" pitchFamily="34" charset="0"/>
                <a:ea typeface="华文中宋" pitchFamily="2" charset="-122"/>
                <a:cs typeface="Tahoma" pitchFamily="34" charset="0"/>
              </a:rPr>
              <a:t>Constellation terrace &amp; PDR</a:t>
            </a:r>
            <a:endParaRPr lang="en-US" altLang="zh-CN" sz="1300" b="1" dirty="0">
              <a:solidFill>
                <a:srgbClr val="3C3C3C"/>
              </a:solidFill>
              <a:latin typeface="Tahoma" pitchFamily="34" charset="0"/>
              <a:ea typeface="华文中宋" pitchFamily="2" charset="-122"/>
              <a:cs typeface="Tahoma" pitchFamily="34" charset="0"/>
            </a:endParaRPr>
          </a:p>
          <a:p>
            <a:pPr marL="171450" lvl="0" indent="-171450" eaLnBrk="0" fontAlgn="base" hangingPunct="0">
              <a:lnSpc>
                <a:spcPct val="120000"/>
              </a:lnSpc>
              <a:spcBef>
                <a:spcPct val="0"/>
              </a:spcBef>
              <a:spcAft>
                <a:spcPct val="0"/>
              </a:spcAft>
              <a:buClr>
                <a:srgbClr val="FD5A1D"/>
              </a:buClr>
              <a:buFont typeface="Wingdings" pitchFamily="2" charset="2"/>
              <a:buChar char="l"/>
            </a:pPr>
            <a:r>
              <a:rPr lang="en-US" altLang="zh-CN" sz="1300" b="1" dirty="0" smtClean="0">
                <a:solidFill>
                  <a:srgbClr val="3C3C3C"/>
                </a:solidFill>
                <a:latin typeface="Tahoma" pitchFamily="34" charset="0"/>
                <a:ea typeface="华文中宋" pitchFamily="2" charset="-122"/>
                <a:cs typeface="Tahoma" pitchFamily="34" charset="0"/>
              </a:rPr>
              <a:t>Breeze </a:t>
            </a:r>
            <a:r>
              <a:rPr lang="en-US" altLang="zh-CN" sz="1300" b="1" dirty="0">
                <a:solidFill>
                  <a:srgbClr val="3C3C3C"/>
                </a:solidFill>
                <a:latin typeface="Tahoma" pitchFamily="34" charset="0"/>
                <a:ea typeface="华文中宋" pitchFamily="2" charset="-122"/>
                <a:cs typeface="Tahoma" pitchFamily="34" charset="0"/>
              </a:rPr>
              <a:t>Way terrace</a:t>
            </a:r>
          </a:p>
        </p:txBody>
      </p:sp>
      <p:sp>
        <p:nvSpPr>
          <p:cNvPr id="13"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smtClean="0">
                <a:solidFill>
                  <a:srgbClr val="FD5A1D"/>
                </a:solidFill>
                <a:latin typeface="Tahoma" pitchFamily="34" charset="0"/>
                <a:ea typeface="Tahoma" pitchFamily="34" charset="0"/>
                <a:cs typeface="Tahoma" pitchFamily="34" charset="0"/>
              </a:rPr>
              <a:t>Outdoor Dining Experience</a:t>
            </a:r>
            <a:endParaRPr lang="en-US" altLang="zh-CN" sz="2400" dirty="0">
              <a:solidFill>
                <a:srgbClr val="FD5A1D"/>
              </a:solidFill>
              <a:latin typeface="Tahoma" pitchFamily="34" charset="0"/>
              <a:ea typeface="Tahoma" pitchFamily="34" charset="0"/>
              <a:cs typeface="Tahoma" pitchFamily="34" charset="0"/>
            </a:endParaRPr>
          </a:p>
          <a:p>
            <a:pPr algn="ctr" eaLnBrk="1" fontAlgn="base" hangingPunct="1">
              <a:spcAft>
                <a:spcPct val="0"/>
              </a:spcAft>
            </a:pPr>
            <a:r>
              <a:rPr lang="zh-CN" altLang="en-US" sz="2400" dirty="0">
                <a:solidFill>
                  <a:srgbClr val="FD5A1D"/>
                </a:solidFill>
                <a:latin typeface="Tahoma" pitchFamily="34" charset="0"/>
                <a:ea typeface="方正黑体简体" pitchFamily="65" charset="-122"/>
              </a:rPr>
              <a:t>充满奇趣的户外用餐体验</a:t>
            </a:r>
          </a:p>
        </p:txBody>
      </p:sp>
      <p:pic>
        <p:nvPicPr>
          <p:cNvPr id="12" name="Picture 4" descr="J:\M\M2\Photo library\微信 配图\Miunna\top 100\outdoor dinner 庆典户外晚宴.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264820"/>
            <a:ext cx="5794726" cy="3792980"/>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8144" y="1271900"/>
            <a:ext cx="3274254" cy="2373124"/>
          </a:xfrm>
          <a:prstGeom prst="rect">
            <a:avLst/>
          </a:prstGeom>
        </p:spPr>
      </p:pic>
      <p:sp>
        <p:nvSpPr>
          <p:cNvPr id="16" name="内容占位符 2"/>
          <p:cNvSpPr>
            <a:spLocks noGrp="1"/>
          </p:cNvSpPr>
          <p:nvPr>
            <p:ph idx="1"/>
          </p:nvPr>
        </p:nvSpPr>
        <p:spPr>
          <a:xfrm>
            <a:off x="3425808" y="5725242"/>
            <a:ext cx="2092176" cy="975182"/>
          </a:xfrm>
        </p:spPr>
        <p:txBody>
          <a:bodyPr>
            <a:noAutofit/>
          </a:bodyPr>
          <a:lstStyle/>
          <a:p>
            <a:pPr marL="0" indent="0">
              <a:lnSpc>
                <a:spcPct val="120000"/>
              </a:lnSpc>
              <a:spcBef>
                <a:spcPts val="0"/>
              </a:spcBef>
            </a:pPr>
            <a:r>
              <a:rPr lang="zh-CN" altLang="en-US" sz="1300" b="1" dirty="0" smtClean="0">
                <a:latin typeface="黑体" pitchFamily="49" charset="-122"/>
                <a:ea typeface="黑体" pitchFamily="49" charset="-122"/>
              </a:rPr>
              <a:t>专</a:t>
            </a:r>
            <a:r>
              <a:rPr lang="zh-CN" altLang="en-US" sz="1300" b="1" dirty="0">
                <a:latin typeface="黑体" pitchFamily="49" charset="-122"/>
                <a:ea typeface="黑体" pitchFamily="49" charset="-122"/>
              </a:rPr>
              <a:t>属海滩（最美落日海滩）</a:t>
            </a:r>
          </a:p>
          <a:p>
            <a:pPr marL="0" indent="0">
              <a:lnSpc>
                <a:spcPct val="120000"/>
              </a:lnSpc>
              <a:spcBef>
                <a:spcPts val="0"/>
              </a:spcBef>
            </a:pPr>
            <a:r>
              <a:rPr lang="zh-CN" altLang="en-US" sz="1300" b="1" dirty="0" smtClean="0">
                <a:latin typeface="黑体" pitchFamily="49" charset="-122"/>
                <a:ea typeface="黑体" pitchFamily="49" charset="-122"/>
              </a:rPr>
              <a:t>风情</a:t>
            </a:r>
            <a:r>
              <a:rPr lang="zh-CN" altLang="en-US" sz="1300" b="1" dirty="0">
                <a:latin typeface="黑体" pitchFamily="49" charset="-122"/>
                <a:ea typeface="黑体" pitchFamily="49" charset="-122"/>
              </a:rPr>
              <a:t>运河 至尊大道</a:t>
            </a:r>
          </a:p>
          <a:p>
            <a:pPr marL="0" indent="0">
              <a:lnSpc>
                <a:spcPct val="120000"/>
              </a:lnSpc>
              <a:spcBef>
                <a:spcPts val="0"/>
              </a:spcBef>
            </a:pPr>
            <a:r>
              <a:rPr lang="zh-CN" altLang="en-US" sz="1300" b="1" dirty="0" smtClean="0">
                <a:latin typeface="黑体" pitchFamily="49" charset="-122"/>
                <a:ea typeface="黑体" pitchFamily="49" charset="-122"/>
              </a:rPr>
              <a:t>星</a:t>
            </a:r>
            <a:r>
              <a:rPr lang="zh-CN" altLang="en-US" sz="1300" b="1" dirty="0">
                <a:latin typeface="黑体" pitchFamily="49" charset="-122"/>
                <a:ea typeface="黑体" pitchFamily="49" charset="-122"/>
              </a:rPr>
              <a:t>璨 </a:t>
            </a:r>
            <a:r>
              <a:rPr lang="zh-CN" altLang="en-US" sz="1300" b="1" dirty="0" smtClean="0">
                <a:latin typeface="黑体" pitchFamily="49" charset="-122"/>
                <a:ea typeface="黑体" pitchFamily="49" charset="-122"/>
              </a:rPr>
              <a:t>露台和海景包厢</a:t>
            </a:r>
            <a:endParaRPr lang="zh-CN" altLang="en-US" sz="1300" b="1" dirty="0">
              <a:latin typeface="黑体" pitchFamily="49" charset="-122"/>
              <a:ea typeface="黑体" pitchFamily="49" charset="-122"/>
            </a:endParaRPr>
          </a:p>
          <a:p>
            <a:pPr marL="0" indent="0">
              <a:lnSpc>
                <a:spcPct val="120000"/>
              </a:lnSpc>
              <a:spcBef>
                <a:spcPts val="0"/>
              </a:spcBef>
            </a:pPr>
            <a:r>
              <a:rPr lang="zh-CN" altLang="en-US" sz="1300" b="1" dirty="0" smtClean="0">
                <a:latin typeface="黑体" pitchFamily="49" charset="-122"/>
                <a:ea typeface="黑体" pitchFamily="49" charset="-122"/>
              </a:rPr>
              <a:t>遊</a:t>
            </a:r>
            <a:r>
              <a:rPr lang="zh-CN" altLang="en-US" sz="1300" b="1" dirty="0">
                <a:latin typeface="黑体" pitchFamily="49" charset="-122"/>
                <a:ea typeface="黑体" pitchFamily="49" charset="-122"/>
              </a:rPr>
              <a:t>廊 露台</a:t>
            </a:r>
          </a:p>
        </p:txBody>
      </p:sp>
    </p:spTree>
    <p:extLst>
      <p:ext uri="{BB962C8B-B14F-4D97-AF65-F5344CB8AC3E}">
        <p14:creationId xmlns:p14="http://schemas.microsoft.com/office/powerpoint/2010/main" val="304513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467543" y="5117645"/>
            <a:ext cx="8676337" cy="16373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altLang="zh-CN" sz="1200" b="1" dirty="0">
                <a:solidFill>
                  <a:srgbClr val="0070C0"/>
                </a:solidFill>
                <a:latin typeface="Tahoma" pitchFamily="34" charset="0"/>
                <a:ea typeface="华文中宋" pitchFamily="2" charset="-122"/>
                <a:cs typeface="Tahoma" pitchFamily="34" charset="0"/>
              </a:rPr>
              <a:t>Hotel professional S&amp;R </a:t>
            </a:r>
            <a:r>
              <a:rPr lang="en-US" altLang="zh-CN" sz="1200" b="1" dirty="0" smtClean="0">
                <a:solidFill>
                  <a:srgbClr val="0070C0"/>
                </a:solidFill>
                <a:latin typeface="Tahoma" pitchFamily="34" charset="0"/>
                <a:ea typeface="华文中宋" pitchFamily="2" charset="-122"/>
                <a:cs typeface="Tahoma" pitchFamily="34" charset="0"/>
              </a:rPr>
              <a:t>team will design team building activities which is tailor made to your distinctive need</a:t>
            </a:r>
            <a:endParaRPr lang="en-US" altLang="zh-CN" sz="1200" b="1" dirty="0">
              <a:solidFill>
                <a:srgbClr val="0070C0"/>
              </a:solidFill>
              <a:latin typeface="Tahoma" pitchFamily="34" charset="0"/>
              <a:ea typeface="华文中宋" pitchFamily="2" charset="-122"/>
              <a:cs typeface="Tahoma" pitchFamily="34" charset="0"/>
            </a:endParaRPr>
          </a:p>
          <a:p>
            <a:pPr lvl="0" fontAlgn="base">
              <a:spcBef>
                <a:spcPct val="0"/>
              </a:spcBef>
              <a:spcAft>
                <a:spcPct val="0"/>
              </a:spcAft>
            </a:pPr>
            <a:r>
              <a:rPr lang="zh-CN" altLang="en-US" sz="1300" b="1" dirty="0">
                <a:solidFill>
                  <a:srgbClr val="0070C0"/>
                </a:solidFill>
                <a:latin typeface="Tahoma" pitchFamily="34" charset="0"/>
                <a:cs typeface="Tahoma" pitchFamily="34" charset="0"/>
              </a:rPr>
              <a:t>从策划、准备到现场执行，酒店专业的康乐团队可提供拓展活动专属定制服务</a:t>
            </a:r>
          </a:p>
          <a:p>
            <a:pPr lvl="0" fontAlgn="base">
              <a:spcBef>
                <a:spcPct val="0"/>
              </a:spcBef>
              <a:spcAft>
                <a:spcPct val="0"/>
              </a:spcAft>
            </a:pPr>
            <a:endParaRPr lang="zh-CN" altLang="en-US" sz="1300" b="1" dirty="0">
              <a:solidFill>
                <a:srgbClr val="0070C0"/>
              </a:solidFill>
              <a:latin typeface="Tahoma" pitchFamily="34" charset="0"/>
              <a:ea typeface="华文中宋" pitchFamily="2" charset="-122"/>
              <a:cs typeface="Tahoma" pitchFamily="34" charset="0"/>
            </a:endParaRPr>
          </a:p>
          <a:p>
            <a:pPr marL="171450" lvl="0" indent="-171450" eaLnBrk="0" fontAlgn="base" hangingPunct="0">
              <a:lnSpc>
                <a:spcPct val="120000"/>
              </a:lnSpc>
              <a:spcBef>
                <a:spcPct val="0"/>
              </a:spcBef>
              <a:spcAft>
                <a:spcPct val="0"/>
              </a:spcAft>
              <a:buClr>
                <a:srgbClr val="FD5A1D"/>
              </a:buClr>
              <a:buFont typeface="Wingdings" pitchFamily="2" charset="2"/>
              <a:buChar char="l"/>
            </a:pPr>
            <a:r>
              <a:rPr lang="en-US" altLang="zh-CN" sz="1300" b="1" dirty="0" smtClean="0">
                <a:solidFill>
                  <a:srgbClr val="3C3C3C"/>
                </a:solidFill>
                <a:latin typeface="Tahoma" pitchFamily="34" charset="0"/>
                <a:ea typeface="华文中宋" pitchFamily="2" charset="-122"/>
                <a:cs typeface="Tahoma" pitchFamily="34" charset="0"/>
              </a:rPr>
              <a:t>Bamboo </a:t>
            </a:r>
            <a:r>
              <a:rPr lang="en-US" altLang="zh-CN" sz="1300" b="1" dirty="0">
                <a:solidFill>
                  <a:srgbClr val="3C3C3C"/>
                </a:solidFill>
                <a:latin typeface="Tahoma" pitchFamily="34" charset="0"/>
                <a:ea typeface="华文中宋" pitchFamily="2" charset="-122"/>
                <a:cs typeface="Tahoma" pitchFamily="34" charset="0"/>
              </a:rPr>
              <a:t>rafting</a:t>
            </a:r>
          </a:p>
          <a:p>
            <a:pPr marL="171450" lvl="0" indent="-171450" eaLnBrk="0" fontAlgn="base" hangingPunct="0">
              <a:lnSpc>
                <a:spcPct val="120000"/>
              </a:lnSpc>
              <a:spcBef>
                <a:spcPct val="0"/>
              </a:spcBef>
              <a:spcAft>
                <a:spcPct val="0"/>
              </a:spcAft>
              <a:buClr>
                <a:srgbClr val="FD5A1D"/>
              </a:buClr>
              <a:buFont typeface="Wingdings" pitchFamily="2" charset="2"/>
              <a:buChar char="l"/>
            </a:pPr>
            <a:r>
              <a:rPr lang="en-US" altLang="zh-CN" sz="1300" b="1" dirty="0" smtClean="0">
                <a:solidFill>
                  <a:srgbClr val="3C3C3C"/>
                </a:solidFill>
                <a:latin typeface="Tahoma" pitchFamily="34" charset="0"/>
                <a:ea typeface="华文中宋" pitchFamily="2" charset="-122"/>
                <a:cs typeface="Tahoma" pitchFamily="34" charset="0"/>
              </a:rPr>
              <a:t>Happy </a:t>
            </a:r>
            <a:r>
              <a:rPr lang="en-US" altLang="zh-CN" sz="1300" b="1" dirty="0">
                <a:solidFill>
                  <a:srgbClr val="3C3C3C"/>
                </a:solidFill>
                <a:latin typeface="Tahoma" pitchFamily="34" charset="0"/>
                <a:ea typeface="华文中宋" pitchFamily="2" charset="-122"/>
                <a:cs typeface="Tahoma" pitchFamily="34" charset="0"/>
              </a:rPr>
              <a:t>fishermen</a:t>
            </a:r>
          </a:p>
          <a:p>
            <a:pPr marL="171450" lvl="0" indent="-171450" eaLnBrk="0" fontAlgn="base" hangingPunct="0">
              <a:lnSpc>
                <a:spcPct val="120000"/>
              </a:lnSpc>
              <a:spcBef>
                <a:spcPct val="0"/>
              </a:spcBef>
              <a:spcAft>
                <a:spcPct val="0"/>
              </a:spcAft>
              <a:buClr>
                <a:srgbClr val="FD5A1D"/>
              </a:buClr>
              <a:buFont typeface="Wingdings" pitchFamily="2" charset="2"/>
              <a:buChar char="l"/>
            </a:pPr>
            <a:r>
              <a:rPr lang="en-US" altLang="zh-CN" sz="1300" b="1" dirty="0" smtClean="0">
                <a:solidFill>
                  <a:srgbClr val="3C3C3C"/>
                </a:solidFill>
                <a:latin typeface="Tahoma" pitchFamily="34" charset="0"/>
                <a:ea typeface="华文中宋" pitchFamily="2" charset="-122"/>
                <a:cs typeface="Tahoma" pitchFamily="34" charset="0"/>
              </a:rPr>
              <a:t>World War</a:t>
            </a:r>
          </a:p>
          <a:p>
            <a:pPr marL="171450" lvl="0" indent="-171450" eaLnBrk="0" fontAlgn="base" hangingPunct="0">
              <a:lnSpc>
                <a:spcPct val="120000"/>
              </a:lnSpc>
              <a:spcBef>
                <a:spcPct val="0"/>
              </a:spcBef>
              <a:spcAft>
                <a:spcPct val="0"/>
              </a:spcAft>
              <a:buClr>
                <a:srgbClr val="FD5A1D"/>
              </a:buClr>
              <a:buFont typeface="Wingdings" pitchFamily="2" charset="2"/>
              <a:buChar char="l"/>
            </a:pPr>
            <a:r>
              <a:rPr lang="en-US" altLang="zh-CN" sz="1300" b="1" dirty="0" smtClean="0">
                <a:solidFill>
                  <a:srgbClr val="3C3C3C"/>
                </a:solidFill>
                <a:latin typeface="Tahoma" pitchFamily="34" charset="0"/>
                <a:ea typeface="华文中宋" pitchFamily="2" charset="-122"/>
                <a:cs typeface="Tahoma" pitchFamily="34" charset="0"/>
              </a:rPr>
              <a:t>We Are on the Same Boat</a:t>
            </a:r>
            <a:endParaRPr lang="en-US" altLang="zh-CN" sz="1300" b="1" dirty="0">
              <a:solidFill>
                <a:srgbClr val="3C3C3C"/>
              </a:solidFill>
              <a:latin typeface="Tahoma" pitchFamily="34" charset="0"/>
              <a:ea typeface="华文中宋" pitchFamily="2" charset="-122"/>
              <a:cs typeface="Tahoma" pitchFamily="34" charset="0"/>
            </a:endParaRPr>
          </a:p>
        </p:txBody>
      </p:sp>
      <p:sp>
        <p:nvSpPr>
          <p:cNvPr id="13"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smtClean="0">
                <a:solidFill>
                  <a:srgbClr val="FD5A1D"/>
                </a:solidFill>
                <a:latin typeface="Tahoma" pitchFamily="34" charset="0"/>
                <a:ea typeface="Tahoma" pitchFamily="34" charset="0"/>
                <a:cs typeface="Tahoma" pitchFamily="34" charset="0"/>
              </a:rPr>
              <a:t>Team Building of Unique Style</a:t>
            </a:r>
            <a:endParaRPr lang="en-US" altLang="zh-CN" sz="2400" dirty="0">
              <a:solidFill>
                <a:srgbClr val="FD5A1D"/>
              </a:solidFill>
              <a:latin typeface="Tahoma" pitchFamily="34" charset="0"/>
              <a:ea typeface="Tahoma" pitchFamily="34" charset="0"/>
              <a:cs typeface="Tahoma" pitchFamily="34" charset="0"/>
            </a:endParaRPr>
          </a:p>
          <a:p>
            <a:pPr algn="ctr" eaLnBrk="1" fontAlgn="base" hangingPunct="1">
              <a:spcAft>
                <a:spcPct val="0"/>
              </a:spcAft>
            </a:pPr>
            <a:r>
              <a:rPr lang="zh-CN" altLang="en-US" sz="2400" dirty="0">
                <a:solidFill>
                  <a:srgbClr val="FD5A1D"/>
                </a:solidFill>
                <a:latin typeface="Tahoma" pitchFamily="34" charset="0"/>
                <a:ea typeface="方正黑体简体" pitchFamily="65" charset="-122"/>
              </a:rPr>
              <a:t>独具特色的团队拓展体验</a:t>
            </a:r>
          </a:p>
        </p:txBody>
      </p:sp>
      <p:sp>
        <p:nvSpPr>
          <p:cNvPr id="16" name="内容占位符 2"/>
          <p:cNvSpPr>
            <a:spLocks noGrp="1"/>
          </p:cNvSpPr>
          <p:nvPr>
            <p:ph idx="1"/>
          </p:nvPr>
        </p:nvSpPr>
        <p:spPr>
          <a:xfrm>
            <a:off x="4280024" y="5706595"/>
            <a:ext cx="2092176" cy="1079485"/>
          </a:xfrm>
        </p:spPr>
        <p:txBody>
          <a:bodyPr>
            <a:noAutofit/>
          </a:bodyPr>
          <a:lstStyle/>
          <a:p>
            <a:r>
              <a:rPr lang="zh-CN" altLang="en-US" sz="1300" b="1" dirty="0">
                <a:latin typeface="黑体" pitchFamily="49" charset="-122"/>
                <a:ea typeface="黑体" pitchFamily="49" charset="-122"/>
              </a:rPr>
              <a:t>竹筏漂流</a:t>
            </a:r>
          </a:p>
          <a:p>
            <a:r>
              <a:rPr lang="zh-CN" altLang="en-US" sz="1300" b="1" dirty="0" smtClean="0">
                <a:latin typeface="黑体" pitchFamily="49" charset="-122"/>
                <a:ea typeface="黑体" pitchFamily="49" charset="-122"/>
              </a:rPr>
              <a:t>拖网捕鱼</a:t>
            </a:r>
            <a:endParaRPr lang="en-US" altLang="zh-CN" sz="1300" b="1" dirty="0" smtClean="0">
              <a:latin typeface="黑体" pitchFamily="49" charset="-122"/>
              <a:ea typeface="黑体" pitchFamily="49" charset="-122"/>
            </a:endParaRPr>
          </a:p>
          <a:p>
            <a:r>
              <a:rPr lang="zh-CN" altLang="en-US" sz="1300" b="1" dirty="0" smtClean="0">
                <a:latin typeface="黑体" pitchFamily="49" charset="-122"/>
                <a:ea typeface="黑体" pitchFamily="49" charset="-122"/>
              </a:rPr>
              <a:t>世界大战</a:t>
            </a:r>
            <a:endParaRPr lang="zh-CN" altLang="en-US" sz="1300" b="1" dirty="0">
              <a:latin typeface="黑体" pitchFamily="49" charset="-122"/>
              <a:ea typeface="黑体" pitchFamily="49" charset="-122"/>
            </a:endParaRPr>
          </a:p>
          <a:p>
            <a:r>
              <a:rPr lang="zh-CN" altLang="en-US" sz="1300" b="1" dirty="0">
                <a:latin typeface="黑体" pitchFamily="49" charset="-122"/>
                <a:ea typeface="黑体" pitchFamily="49" charset="-122"/>
              </a:rPr>
              <a:t>同舟共济</a:t>
            </a:r>
          </a:p>
        </p:txBody>
      </p:sp>
      <p:pic>
        <p:nvPicPr>
          <p:cNvPr id="10" name="Picture 3" descr="J:\M\M2\Photo library\微信 配图\Miunna\工程总监会议\63.jpg"/>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79926" y="1265870"/>
            <a:ext cx="2970000" cy="2016000"/>
          </a:xfrm>
          <a:prstGeom prst="rect">
            <a:avLst/>
          </a:prstGeom>
          <a:ln>
            <a:noFill/>
          </a:ln>
          <a:effectLst>
            <a:outerShdw blurRad="292100" dist="139700" dir="2700000" algn="tl" rotWithShape="0">
              <a:srgbClr val="333333">
                <a:alpha val="65000"/>
              </a:srgbClr>
            </a:outerShdw>
          </a:effectLst>
        </p:spPr>
      </p:pic>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8612" y="1271329"/>
            <a:ext cx="3024690" cy="2016000"/>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1271900"/>
            <a:ext cx="3025458" cy="2016000"/>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6369" y="3347072"/>
            <a:ext cx="2070972" cy="1548000"/>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95572" y="3347275"/>
            <a:ext cx="2228711" cy="1547797"/>
          </a:xfrm>
          <a:prstGeom prst="rect">
            <a:avLst/>
          </a:prstGeom>
          <a:ln>
            <a:noFill/>
          </a:ln>
          <a:effectLst>
            <a:outerShdw blurRad="292100" dist="139700" dir="2700000" algn="tl" rotWithShape="0">
              <a:srgbClr val="333333">
                <a:alpha val="65000"/>
              </a:srgbClr>
            </a:outerShdw>
          </a:effectLst>
        </p:spPr>
      </p:pic>
      <p:pic>
        <p:nvPicPr>
          <p:cNvPr id="8" name="Picture 6" descr="J:\M\MICE brochure\MICE brochure 素材资料\new pic for MICE brochure\团队拓展-沙滩拔河.jpg"/>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0" y="3348866"/>
            <a:ext cx="2358000" cy="1547796"/>
          </a:xfrm>
          <a:prstGeom prst="rect">
            <a:avLst/>
          </a:prstGeom>
          <a:ln>
            <a:noFill/>
          </a:ln>
          <a:effectLst>
            <a:outerShdw blurRad="292100" dist="139700" dir="2700000" algn="tl" rotWithShape="0">
              <a:srgbClr val="333333">
                <a:alpha val="65000"/>
              </a:srgbClr>
            </a:outerShdw>
          </a:effectLst>
        </p:spPr>
      </p:pic>
      <p:pic>
        <p:nvPicPr>
          <p:cNvPr id="1331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8264" y="3358655"/>
            <a:ext cx="2201662" cy="15364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图片 11"/>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32" y="130540"/>
            <a:ext cx="2268277" cy="889097"/>
          </a:xfrm>
          <a:prstGeom prst="rect">
            <a:avLst/>
          </a:prstGeom>
        </p:spPr>
      </p:pic>
    </p:spTree>
    <p:extLst>
      <p:ext uri="{BB962C8B-B14F-4D97-AF65-F5344CB8AC3E}">
        <p14:creationId xmlns:p14="http://schemas.microsoft.com/office/powerpoint/2010/main" val="77021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p:cNvPicPr>
          <p:nvPr/>
        </p:nvPicPr>
        <p:blipFill>
          <a:blip r:embed="rId2" cstate="screen">
            <a:extLst>
              <a:ext uri="{28A0092B-C50C-407E-A947-70E740481C1C}">
                <a14:useLocalDpi xmlns:a14="http://schemas.microsoft.com/office/drawing/2010/main"/>
              </a:ext>
            </a:extLst>
          </a:blip>
          <a:stretch>
            <a:fillRect/>
          </a:stretch>
        </p:blipFill>
        <p:spPr>
          <a:xfrm>
            <a:off x="-1" y="1130522"/>
            <a:ext cx="3106011" cy="1998000"/>
          </a:xfrm>
          <a:prstGeom prst="rect">
            <a:avLst/>
          </a:prstGeom>
          <a:ln>
            <a:noFill/>
          </a:ln>
          <a:effectLst>
            <a:outerShdw blurRad="292100" dist="139700" dir="2700000" algn="tl" rotWithShape="0">
              <a:srgbClr val="333333">
                <a:alpha val="65000"/>
              </a:srgbClr>
            </a:outerShdw>
          </a:effectLst>
        </p:spPr>
      </p:pic>
      <p:pic>
        <p:nvPicPr>
          <p:cNvPr id="11" name="Picture 9" descr="C:\Users\gracetan\Desktop\小图\调整大小 3 Little Dolphin Indoor 海豚乐园室内.JPG"/>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6467" y="1130522"/>
            <a:ext cx="2921349" cy="199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6467" y="3214284"/>
            <a:ext cx="2921349" cy="1926000"/>
          </a:xfrm>
          <a:prstGeom prst="rect">
            <a:avLst/>
          </a:prstGeom>
          <a:ln>
            <a:noFill/>
          </a:ln>
          <a:effectLst>
            <a:outerShdw blurRad="292100" dist="139700" dir="2700000" algn="tl" rotWithShape="0">
              <a:srgbClr val="333333">
                <a:alpha val="65000"/>
              </a:srgbClr>
            </a:outerShdw>
          </a:effectLst>
        </p:spPr>
      </p:pic>
      <p:pic>
        <p:nvPicPr>
          <p:cNvPr id="18" name="图片 1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69824" y="3214962"/>
            <a:ext cx="2975228" cy="1926000"/>
          </a:xfrm>
          <a:prstGeom prst="rect">
            <a:avLst/>
          </a:prstGeom>
          <a:ln>
            <a:noFill/>
          </a:ln>
          <a:effectLst>
            <a:outerShdw blurRad="292100" dist="139700" dir="2700000" algn="tl" rotWithShape="0">
              <a:srgbClr val="333333">
                <a:alpha val="65000"/>
              </a:srgbClr>
            </a:outerShdw>
          </a:effectLst>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796" y="3213135"/>
            <a:ext cx="3087214" cy="1927149"/>
          </a:xfrm>
          <a:prstGeom prst="rect">
            <a:avLst/>
          </a:prstGeom>
        </p:spPr>
      </p:pic>
      <p:pic>
        <p:nvPicPr>
          <p:cNvPr id="21" name="图片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 y="3213135"/>
            <a:ext cx="3106011" cy="1927149"/>
          </a:xfrm>
          <a:prstGeom prst="rect">
            <a:avLst/>
          </a:prstGeom>
          <a:ln>
            <a:noFill/>
          </a:ln>
          <a:effectLst>
            <a:outerShdw blurRad="292100" dist="139700" dir="2700000" algn="tl" rotWithShape="0">
              <a:srgbClr val="333333">
                <a:alpha val="65000"/>
              </a:srgbClr>
            </a:outerShdw>
          </a:effectLst>
        </p:spPr>
      </p:pic>
      <p:sp>
        <p:nvSpPr>
          <p:cNvPr id="12" name="内容占位符 2"/>
          <p:cNvSpPr txBox="1">
            <a:spLocks/>
          </p:cNvSpPr>
          <p:nvPr/>
        </p:nvSpPr>
        <p:spPr>
          <a:xfrm>
            <a:off x="3207270" y="5373216"/>
            <a:ext cx="2876898" cy="14880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None/>
              <a:defRPr sz="1600" kern="1200" baseline="0">
                <a:solidFill>
                  <a:srgbClr val="3C3C3C"/>
                </a:solidFill>
                <a:latin typeface="Tahoma" pitchFamily="34" charset="0"/>
                <a:ea typeface="华文中宋" pitchFamily="2" charset="-122"/>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rgbClr val="3C3C3C"/>
                </a:solidFill>
                <a:latin typeface="Tahoma" pitchFamily="34" charset="0"/>
                <a:ea typeface="华文中宋" pitchFamily="2" charset="-122"/>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rgbClr val="3C3C3C"/>
                </a:solidFill>
                <a:latin typeface="Tahoma" pitchFamily="34" charset="0"/>
                <a:ea typeface="华文中宋" pitchFamily="2" charset="-122"/>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rgbClr val="3C3C3C"/>
                </a:solidFill>
                <a:latin typeface="Tahoma" pitchFamily="34" charset="0"/>
                <a:ea typeface="华文中宋" pitchFamily="2" charset="-122"/>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rgbClr val="3C3C3C"/>
                </a:solidFill>
                <a:latin typeface="Tahoma" pitchFamily="34" charset="0"/>
                <a:ea typeface="华文中宋" pitchFamily="2" charset="-122"/>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Clr>
                <a:srgbClr val="FD5A1D"/>
              </a:buClr>
              <a:buFont typeface="Wingdings" pitchFamily="2" charset="2"/>
              <a:buChar char="l"/>
            </a:pPr>
            <a:r>
              <a:rPr lang="en-US" altLang="zh-CN" sz="1300" b="1" dirty="0" smtClean="0">
                <a:solidFill>
                  <a:srgbClr val="0070C0"/>
                </a:solidFill>
                <a:ea typeface="Tahoma" pitchFamily="34" charset="0"/>
              </a:rPr>
              <a:t> Little Dolphin Kid’s Club</a:t>
            </a:r>
          </a:p>
          <a:p>
            <a:pPr marL="0" indent="0">
              <a:lnSpc>
                <a:spcPct val="110000"/>
              </a:lnSpc>
              <a:spcBef>
                <a:spcPts val="0"/>
              </a:spcBef>
            </a:pPr>
            <a:r>
              <a:rPr lang="zh-CN" altLang="en-US" sz="1300" b="1" dirty="0" smtClean="0">
                <a:solidFill>
                  <a:srgbClr val="0070C0"/>
                </a:solidFill>
                <a:ea typeface="黑体" pitchFamily="49" charset="-122"/>
              </a:rPr>
              <a:t>    海豚乐园</a:t>
            </a:r>
            <a:endParaRPr lang="en-US" altLang="zh-CN" sz="1300" b="1" dirty="0" smtClean="0">
              <a:solidFill>
                <a:srgbClr val="0070C0"/>
              </a:solidFill>
              <a:ea typeface="Tahoma" pitchFamily="34" charset="0"/>
            </a:endParaRPr>
          </a:p>
          <a:p>
            <a:pPr marL="0" indent="0">
              <a:lnSpc>
                <a:spcPct val="110000"/>
              </a:lnSpc>
              <a:spcBef>
                <a:spcPts val="0"/>
              </a:spcBef>
            </a:pPr>
            <a:endParaRPr lang="en-US" altLang="zh-CN" sz="1300" dirty="0" smtClean="0">
              <a:ea typeface="Tahoma" pitchFamily="34" charset="0"/>
            </a:endParaRPr>
          </a:p>
          <a:p>
            <a:pPr marL="0" indent="0">
              <a:spcBef>
                <a:spcPts val="0"/>
              </a:spcBef>
            </a:pPr>
            <a:r>
              <a:rPr lang="en-US" altLang="zh-CN" sz="1300" b="1" dirty="0" smtClean="0">
                <a:ea typeface="Tahoma" pitchFamily="34" charset="0"/>
              </a:rPr>
              <a:t>Providing both indoor &amp; outdoor playground and daily activities</a:t>
            </a:r>
          </a:p>
          <a:p>
            <a:pPr marL="0" indent="0">
              <a:spcBef>
                <a:spcPts val="0"/>
              </a:spcBef>
            </a:pPr>
            <a:r>
              <a:rPr lang="zh-CN" altLang="en-US" sz="1300" b="1" dirty="0" smtClean="0">
                <a:ea typeface="黑体" pitchFamily="49" charset="-122"/>
              </a:rPr>
              <a:t>室内和户外游乐场地，每日儿童活动</a:t>
            </a:r>
            <a:endParaRPr lang="en-US" altLang="zh-CN" sz="1300" b="1" dirty="0" smtClean="0">
              <a:ea typeface="Tahoma" pitchFamily="34" charset="0"/>
            </a:endParaRPr>
          </a:p>
        </p:txBody>
      </p:sp>
      <p:sp>
        <p:nvSpPr>
          <p:cNvPr id="13" name="内容占位符 2"/>
          <p:cNvSpPr txBox="1">
            <a:spLocks/>
          </p:cNvSpPr>
          <p:nvPr/>
        </p:nvSpPr>
        <p:spPr>
          <a:xfrm>
            <a:off x="6228184" y="5373216"/>
            <a:ext cx="2916868" cy="14880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None/>
              <a:defRPr sz="1600" kern="1200" baseline="0">
                <a:solidFill>
                  <a:srgbClr val="3C3C3C"/>
                </a:solidFill>
                <a:latin typeface="Tahoma" pitchFamily="34" charset="0"/>
                <a:ea typeface="华文中宋" pitchFamily="2" charset="-122"/>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rgbClr val="3C3C3C"/>
                </a:solidFill>
                <a:latin typeface="Tahoma" pitchFamily="34" charset="0"/>
                <a:ea typeface="华文中宋" pitchFamily="2" charset="-122"/>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rgbClr val="3C3C3C"/>
                </a:solidFill>
                <a:latin typeface="Tahoma" pitchFamily="34" charset="0"/>
                <a:ea typeface="华文中宋" pitchFamily="2" charset="-122"/>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rgbClr val="3C3C3C"/>
                </a:solidFill>
                <a:latin typeface="Tahoma" pitchFamily="34" charset="0"/>
                <a:ea typeface="华文中宋" pitchFamily="2" charset="-122"/>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rgbClr val="3C3C3C"/>
                </a:solidFill>
                <a:latin typeface="Tahoma" pitchFamily="34" charset="0"/>
                <a:ea typeface="华文中宋" pitchFamily="2" charset="-122"/>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Clr>
                <a:srgbClr val="FD5A1D"/>
              </a:buClr>
              <a:buFont typeface="Wingdings" pitchFamily="2" charset="2"/>
              <a:buChar char="l"/>
            </a:pPr>
            <a:r>
              <a:rPr lang="en-US" altLang="zh-CN" sz="1300" b="1" dirty="0" smtClean="0">
                <a:solidFill>
                  <a:srgbClr val="0070C0"/>
                </a:solidFill>
                <a:ea typeface="Tahoma" pitchFamily="34" charset="0"/>
              </a:rPr>
              <a:t> Noah Touch Spa</a:t>
            </a:r>
          </a:p>
          <a:p>
            <a:pPr marL="0" indent="0">
              <a:lnSpc>
                <a:spcPct val="110000"/>
              </a:lnSpc>
              <a:spcBef>
                <a:spcPts val="0"/>
              </a:spcBef>
            </a:pPr>
            <a:r>
              <a:rPr lang="zh-CN" altLang="en-US" sz="1300" b="1" dirty="0" smtClean="0">
                <a:solidFill>
                  <a:srgbClr val="0070C0"/>
                </a:solidFill>
                <a:ea typeface="黑体" pitchFamily="49" charset="-122"/>
              </a:rPr>
              <a:t>    愉尊会水疗</a:t>
            </a:r>
            <a:r>
              <a:rPr lang="zh-CN" altLang="en-US" sz="1300" b="1" dirty="0">
                <a:solidFill>
                  <a:srgbClr val="0070C0"/>
                </a:solidFill>
                <a:ea typeface="黑体" pitchFamily="49" charset="-122"/>
              </a:rPr>
              <a:t>中心</a:t>
            </a:r>
            <a:endParaRPr lang="en-US" altLang="zh-CN" sz="1300" b="1" dirty="0" smtClean="0">
              <a:solidFill>
                <a:srgbClr val="0070C0"/>
              </a:solidFill>
              <a:ea typeface="Tahoma" pitchFamily="34" charset="0"/>
            </a:endParaRPr>
          </a:p>
          <a:p>
            <a:pPr marL="0" indent="0">
              <a:lnSpc>
                <a:spcPct val="110000"/>
              </a:lnSpc>
              <a:spcBef>
                <a:spcPts val="0"/>
              </a:spcBef>
            </a:pPr>
            <a:endParaRPr lang="en-US" altLang="zh-CN" sz="1300" dirty="0" smtClean="0">
              <a:ea typeface="Tahoma" pitchFamily="34" charset="0"/>
            </a:endParaRPr>
          </a:p>
          <a:p>
            <a:pPr marL="0" indent="0">
              <a:spcBef>
                <a:spcPts val="0"/>
              </a:spcBef>
            </a:pPr>
            <a:r>
              <a:rPr lang="en-US" altLang="zh-CN" sz="1300" b="1" dirty="0" smtClean="0">
                <a:ea typeface="Tahoma" pitchFamily="34" charset="0"/>
              </a:rPr>
              <a:t>Providing professional spa treatment, facial &amp; foot massage</a:t>
            </a:r>
          </a:p>
          <a:p>
            <a:pPr marL="0" indent="0">
              <a:spcBef>
                <a:spcPts val="0"/>
              </a:spcBef>
            </a:pPr>
            <a:r>
              <a:rPr lang="zh-CN" altLang="en-US" sz="1300" b="1" dirty="0">
                <a:ea typeface="黑体" pitchFamily="49" charset="-122"/>
              </a:rPr>
              <a:t>提供专业水疗护理、面部理疗和足浴</a:t>
            </a:r>
            <a:endParaRPr lang="en-US" altLang="zh-CN" sz="1300" b="1" dirty="0">
              <a:ea typeface="Tahoma" pitchFamily="34" charset="0"/>
            </a:endParaRPr>
          </a:p>
        </p:txBody>
      </p:sp>
      <p:sp>
        <p:nvSpPr>
          <p:cNvPr id="14" name="内容占位符 2"/>
          <p:cNvSpPr>
            <a:spLocks noGrp="1"/>
          </p:cNvSpPr>
          <p:nvPr>
            <p:ph idx="1"/>
          </p:nvPr>
        </p:nvSpPr>
        <p:spPr>
          <a:xfrm>
            <a:off x="167636" y="5369964"/>
            <a:ext cx="3039633" cy="1488035"/>
          </a:xfrm>
        </p:spPr>
        <p:txBody>
          <a:bodyPr>
            <a:noAutofit/>
          </a:bodyPr>
          <a:lstStyle/>
          <a:p>
            <a:pPr marL="0" indent="0">
              <a:lnSpc>
                <a:spcPct val="110000"/>
              </a:lnSpc>
              <a:spcBef>
                <a:spcPts val="0"/>
              </a:spcBef>
              <a:buClr>
                <a:srgbClr val="FD5A1D"/>
              </a:buClr>
              <a:buFont typeface="Wingdings" pitchFamily="2" charset="2"/>
              <a:buChar char="l"/>
            </a:pPr>
            <a:r>
              <a:rPr lang="en-US" altLang="zh-CN" sz="1300" b="1" dirty="0" smtClean="0">
                <a:solidFill>
                  <a:srgbClr val="0070C0"/>
                </a:solidFill>
                <a:ea typeface="Tahoma" pitchFamily="34" charset="0"/>
              </a:rPr>
              <a:t> Fitness Center </a:t>
            </a:r>
          </a:p>
          <a:p>
            <a:pPr marL="0" indent="0">
              <a:lnSpc>
                <a:spcPct val="110000"/>
              </a:lnSpc>
              <a:spcBef>
                <a:spcPts val="0"/>
              </a:spcBef>
              <a:buClr>
                <a:srgbClr val="FD5A1D"/>
              </a:buClr>
            </a:pPr>
            <a:r>
              <a:rPr lang="zh-CN" altLang="en-US" sz="1300" b="1" dirty="0" smtClean="0">
                <a:solidFill>
                  <a:srgbClr val="0070C0"/>
                </a:solidFill>
                <a:ea typeface="黑体" pitchFamily="49" charset="-122"/>
              </a:rPr>
              <a:t>    健身中心</a:t>
            </a:r>
            <a:endParaRPr lang="en-US" altLang="zh-CN" sz="1300" b="1" dirty="0" smtClean="0">
              <a:solidFill>
                <a:srgbClr val="0070C0"/>
              </a:solidFill>
              <a:ea typeface="Tahoma" pitchFamily="34" charset="0"/>
            </a:endParaRPr>
          </a:p>
          <a:p>
            <a:pPr marL="0" indent="0">
              <a:lnSpc>
                <a:spcPct val="110000"/>
              </a:lnSpc>
              <a:spcBef>
                <a:spcPts val="0"/>
              </a:spcBef>
            </a:pPr>
            <a:endParaRPr lang="en-US" altLang="zh-CN" sz="1300" dirty="0" smtClean="0">
              <a:ea typeface="Tahoma" pitchFamily="34" charset="0"/>
            </a:endParaRPr>
          </a:p>
          <a:p>
            <a:pPr marL="0" indent="0">
              <a:spcBef>
                <a:spcPts val="0"/>
              </a:spcBef>
            </a:pPr>
            <a:r>
              <a:rPr lang="en-US" altLang="zh-CN" sz="1300" b="1" dirty="0" smtClean="0">
                <a:ea typeface="黑体" pitchFamily="49" charset="-122"/>
              </a:rPr>
              <a:t>With exercise equipment, yoga room</a:t>
            </a:r>
            <a:r>
              <a:rPr lang="en-US" altLang="zh-CN" sz="1300" b="1" dirty="0">
                <a:ea typeface="黑体" pitchFamily="49" charset="-122"/>
              </a:rPr>
              <a:t>, </a:t>
            </a:r>
            <a:r>
              <a:rPr lang="en-US" altLang="zh-CN" sz="1300" b="1" dirty="0" smtClean="0">
                <a:ea typeface="黑体" pitchFamily="49" charset="-122"/>
              </a:rPr>
              <a:t>independent locker &amp; sauna</a:t>
            </a:r>
          </a:p>
          <a:p>
            <a:pPr marL="0" indent="0">
              <a:spcBef>
                <a:spcPts val="0"/>
              </a:spcBef>
            </a:pPr>
            <a:r>
              <a:rPr lang="zh-CN" altLang="en-US" sz="1300" b="1" dirty="0" smtClean="0">
                <a:ea typeface="黑体" pitchFamily="49" charset="-122"/>
              </a:rPr>
              <a:t>配备最新健身器材、瑜伽室和桑拿房</a:t>
            </a:r>
            <a:endParaRPr lang="en-US" altLang="zh-CN" sz="1300" b="1" dirty="0" smtClean="0">
              <a:ea typeface="Tahoma" pitchFamily="34" charset="0"/>
            </a:endParaRPr>
          </a:p>
        </p:txBody>
      </p:sp>
      <p:pic>
        <p:nvPicPr>
          <p:cNvPr id="5" name="图片 4"/>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32" y="130540"/>
            <a:ext cx="2268277" cy="889097"/>
          </a:xfrm>
          <a:prstGeom prst="rect">
            <a:avLst/>
          </a:prstGeom>
        </p:spPr>
      </p:pic>
      <p:sp>
        <p:nvSpPr>
          <p:cNvPr id="15" name="Text Box 3"/>
          <p:cNvSpPr txBox="1">
            <a:spLocks noChangeArrowheads="1"/>
          </p:cNvSpPr>
          <p:nvPr/>
        </p:nvSpPr>
        <p:spPr bwMode="auto">
          <a:xfrm>
            <a:off x="1607797" y="188640"/>
            <a:ext cx="75362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 Diversified </a:t>
            </a:r>
            <a:r>
              <a:rPr lang="en-US" altLang="zh-CN" sz="2400" dirty="0" smtClean="0">
                <a:solidFill>
                  <a:srgbClr val="FD5A1D"/>
                </a:solidFill>
                <a:latin typeface="Tahoma" pitchFamily="34" charset="0"/>
                <a:ea typeface="Tahoma" pitchFamily="34" charset="0"/>
                <a:cs typeface="Tahoma" pitchFamily="34" charset="0"/>
              </a:rPr>
              <a:t>Leisure </a:t>
            </a:r>
            <a:r>
              <a:rPr lang="en-US" altLang="zh-CN" sz="2400" dirty="0">
                <a:solidFill>
                  <a:srgbClr val="FD5A1D"/>
                </a:solidFill>
                <a:latin typeface="Tahoma" pitchFamily="34" charset="0"/>
                <a:ea typeface="Tahoma" pitchFamily="34" charset="0"/>
                <a:cs typeface="Tahoma" pitchFamily="34" charset="0"/>
              </a:rPr>
              <a:t>&amp; </a:t>
            </a:r>
            <a:r>
              <a:rPr lang="en-US" altLang="zh-CN" sz="2400" dirty="0" smtClean="0">
                <a:solidFill>
                  <a:srgbClr val="FD5A1D"/>
                </a:solidFill>
                <a:latin typeface="Tahoma" pitchFamily="34" charset="0"/>
                <a:ea typeface="Tahoma" pitchFamily="34" charset="0"/>
                <a:cs typeface="Tahoma" pitchFamily="34" charset="0"/>
              </a:rPr>
              <a:t>Entertainments</a:t>
            </a:r>
          </a:p>
          <a:p>
            <a:pPr algn="ctr" eaLnBrk="1" fontAlgn="base" hangingPunct="1">
              <a:spcAft>
                <a:spcPct val="0"/>
              </a:spcAft>
            </a:pPr>
            <a:r>
              <a:rPr lang="zh-CN" altLang="en-US" sz="2400" dirty="0" smtClean="0">
                <a:solidFill>
                  <a:srgbClr val="FD5A1D"/>
                </a:solidFill>
                <a:latin typeface="Tahoma" pitchFamily="34" charset="0"/>
                <a:ea typeface="方正黑体简体" pitchFamily="65" charset="-122"/>
              </a:rPr>
              <a:t>精彩丰富的康乐休闲活动</a:t>
            </a:r>
            <a:endParaRPr lang="zh-CN" altLang="en-US" sz="2400" dirty="0">
              <a:solidFill>
                <a:srgbClr val="FD5A1D"/>
              </a:solidFill>
              <a:latin typeface="Tahoma" pitchFamily="34" charset="0"/>
              <a:ea typeface="方正黑体简体" pitchFamily="65" charset="-122"/>
            </a:endParaRPr>
          </a:p>
        </p:txBody>
      </p:sp>
      <p:pic>
        <p:nvPicPr>
          <p:cNvPr id="1229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96044" y="1130522"/>
            <a:ext cx="2949008" cy="199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878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descr="C:\Users\gracetan\Desktop\小图\调整大小 1 Tandem Bicyle 双人自行车.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5" y="1139305"/>
            <a:ext cx="3024000" cy="20036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C:\Users\gracetan\Desktop\小图\调整大小 12 Games Room 娱乐室 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67497" y="1139304"/>
            <a:ext cx="3024000" cy="2003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9802" y="1137785"/>
            <a:ext cx="2984198" cy="2005200"/>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9802" y="3212887"/>
            <a:ext cx="2984198" cy="1927397"/>
          </a:xfrm>
          <a:prstGeom prst="rect">
            <a:avLst/>
          </a:prstGeom>
          <a:ln>
            <a:noFill/>
          </a:ln>
          <a:effectLst>
            <a:outerShdw blurRad="292100" dist="139700" dir="2700000" algn="tl" rotWithShape="0">
              <a:srgbClr val="333333">
                <a:alpha val="65000"/>
              </a:srgbClr>
            </a:outerShdw>
          </a:effectLst>
        </p:spPr>
      </p:pic>
      <p:sp>
        <p:nvSpPr>
          <p:cNvPr id="19" name="内容占位符 2"/>
          <p:cNvSpPr>
            <a:spLocks noGrp="1"/>
          </p:cNvSpPr>
          <p:nvPr>
            <p:ph idx="1"/>
          </p:nvPr>
        </p:nvSpPr>
        <p:spPr>
          <a:xfrm>
            <a:off x="167636" y="5356317"/>
            <a:ext cx="2892196" cy="1371404"/>
          </a:xfrm>
        </p:spPr>
        <p:txBody>
          <a:bodyPr>
            <a:noAutofit/>
          </a:bodyPr>
          <a:lstStyle/>
          <a:p>
            <a:pPr marL="171450" indent="-171450" eaLnBrk="0" fontAlgn="base" hangingPunct="0">
              <a:lnSpc>
                <a:spcPct val="120000"/>
              </a:lnSpc>
              <a:spcBef>
                <a:spcPct val="0"/>
              </a:spcBef>
              <a:spcAft>
                <a:spcPct val="0"/>
              </a:spcAft>
              <a:buClr>
                <a:srgbClr val="FD5A1D"/>
              </a:buClr>
              <a:buFont typeface="Wingdings" pitchFamily="2" charset="2"/>
              <a:buChar char="l"/>
            </a:pPr>
            <a:r>
              <a:rPr lang="en-US" altLang="zh-CN" sz="1300" b="1" dirty="0">
                <a:solidFill>
                  <a:srgbClr val="0070C0"/>
                </a:solidFill>
                <a:ea typeface="Tahoma" pitchFamily="34" charset="0"/>
              </a:rPr>
              <a:t>Bicycle Tour in tropical garden </a:t>
            </a:r>
          </a:p>
          <a:p>
            <a:pPr marL="0" indent="0" eaLnBrk="0" fontAlgn="base" hangingPunct="0">
              <a:lnSpc>
                <a:spcPct val="120000"/>
              </a:lnSpc>
              <a:spcBef>
                <a:spcPct val="0"/>
              </a:spcBef>
              <a:spcAft>
                <a:spcPct val="0"/>
              </a:spcAft>
              <a:buClr>
                <a:srgbClr val="FD5A1D"/>
              </a:buClr>
            </a:pPr>
            <a:r>
              <a:rPr lang="zh-CN" altLang="en-US" sz="1300" b="1" dirty="0" smtClean="0">
                <a:solidFill>
                  <a:srgbClr val="0070C0"/>
                </a:solidFill>
                <a:ea typeface="黑体" pitchFamily="49" charset="-122"/>
              </a:rPr>
              <a:t>    热带</a:t>
            </a:r>
            <a:r>
              <a:rPr lang="zh-CN" altLang="en-US" sz="1300" b="1" dirty="0">
                <a:solidFill>
                  <a:srgbClr val="0070C0"/>
                </a:solidFill>
                <a:ea typeface="黑体" pitchFamily="49" charset="-122"/>
              </a:rPr>
              <a:t>花园骑行</a:t>
            </a:r>
          </a:p>
          <a:p>
            <a:pPr marL="171450" indent="-171450" eaLnBrk="0" fontAlgn="base" hangingPunct="0">
              <a:lnSpc>
                <a:spcPct val="120000"/>
              </a:lnSpc>
              <a:spcBef>
                <a:spcPct val="0"/>
              </a:spcBef>
              <a:spcAft>
                <a:spcPct val="0"/>
              </a:spcAft>
              <a:buClr>
                <a:srgbClr val="FD5A1D"/>
              </a:buClr>
              <a:buFont typeface="Wingdings" pitchFamily="2" charset="2"/>
              <a:buChar char="l"/>
            </a:pPr>
            <a:endParaRPr lang="en-US" altLang="zh-CN" sz="1300" b="1" dirty="0">
              <a:solidFill>
                <a:srgbClr val="0070C0"/>
              </a:solidFill>
              <a:ea typeface="Tahoma" pitchFamily="34" charset="0"/>
            </a:endParaRPr>
          </a:p>
          <a:p>
            <a:pPr marL="171450" indent="-171450" eaLnBrk="0" fontAlgn="base" hangingPunct="0">
              <a:lnSpc>
                <a:spcPct val="120000"/>
              </a:lnSpc>
              <a:spcBef>
                <a:spcPct val="0"/>
              </a:spcBef>
              <a:spcAft>
                <a:spcPct val="0"/>
              </a:spcAft>
              <a:buClr>
                <a:srgbClr val="FD5A1D"/>
              </a:buClr>
              <a:buFont typeface="Wingdings" pitchFamily="2" charset="2"/>
              <a:buChar char="l"/>
            </a:pPr>
            <a:r>
              <a:rPr lang="en-US" altLang="zh-CN" sz="1300" b="1" smtClean="0">
                <a:solidFill>
                  <a:srgbClr val="0070C0"/>
                </a:solidFill>
                <a:ea typeface="Tahoma" pitchFamily="34" charset="0"/>
              </a:rPr>
              <a:t>Tennis Court</a:t>
            </a:r>
          </a:p>
          <a:p>
            <a:pPr marL="0" indent="0" eaLnBrk="0" fontAlgn="base" hangingPunct="0">
              <a:lnSpc>
                <a:spcPct val="120000"/>
              </a:lnSpc>
              <a:spcBef>
                <a:spcPct val="0"/>
              </a:spcBef>
              <a:spcAft>
                <a:spcPct val="0"/>
              </a:spcAft>
              <a:buClr>
                <a:srgbClr val="FD5A1D"/>
              </a:buClr>
            </a:pPr>
            <a:r>
              <a:rPr lang="zh-CN" altLang="en-US" sz="1300" b="1" smtClean="0">
                <a:solidFill>
                  <a:srgbClr val="0070C0"/>
                </a:solidFill>
                <a:ea typeface="黑体" pitchFamily="49" charset="-122"/>
              </a:rPr>
              <a:t>    </a:t>
            </a:r>
            <a:r>
              <a:rPr lang="zh-CN" altLang="en-US" sz="1300" b="1" dirty="0" smtClean="0">
                <a:solidFill>
                  <a:srgbClr val="0070C0"/>
                </a:solidFill>
                <a:ea typeface="黑体" pitchFamily="49" charset="-122"/>
              </a:rPr>
              <a:t>网球场</a:t>
            </a:r>
            <a:endParaRPr lang="en-US" altLang="zh-CN" sz="1300" b="1" dirty="0">
              <a:solidFill>
                <a:srgbClr val="0070C0"/>
              </a:solidFill>
              <a:ea typeface="Tahoma" pitchFamily="34" charset="0"/>
            </a:endParaRPr>
          </a:p>
        </p:txBody>
      </p:sp>
      <p:sp>
        <p:nvSpPr>
          <p:cNvPr id="23" name="内容占位符 2"/>
          <p:cNvSpPr txBox="1">
            <a:spLocks/>
          </p:cNvSpPr>
          <p:nvPr/>
        </p:nvSpPr>
        <p:spPr>
          <a:xfrm>
            <a:off x="3491880" y="5359569"/>
            <a:ext cx="2660874" cy="13681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None/>
              <a:defRPr sz="1600" kern="1200" baseline="0">
                <a:solidFill>
                  <a:srgbClr val="3C3C3C"/>
                </a:solidFill>
                <a:latin typeface="Tahoma" pitchFamily="34" charset="0"/>
                <a:ea typeface="华文中宋" pitchFamily="2" charset="-122"/>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rgbClr val="3C3C3C"/>
                </a:solidFill>
                <a:latin typeface="Tahoma" pitchFamily="34" charset="0"/>
                <a:ea typeface="华文中宋" pitchFamily="2" charset="-122"/>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rgbClr val="3C3C3C"/>
                </a:solidFill>
                <a:latin typeface="Tahoma" pitchFamily="34" charset="0"/>
                <a:ea typeface="华文中宋" pitchFamily="2" charset="-122"/>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rgbClr val="3C3C3C"/>
                </a:solidFill>
                <a:latin typeface="Tahoma" pitchFamily="34" charset="0"/>
                <a:ea typeface="华文中宋" pitchFamily="2" charset="-122"/>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rgbClr val="3C3C3C"/>
                </a:solidFill>
                <a:latin typeface="Tahoma" pitchFamily="34" charset="0"/>
                <a:ea typeface="华文中宋" pitchFamily="2" charset="-122"/>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0" fontAlgn="base" hangingPunct="0">
              <a:lnSpc>
                <a:spcPct val="120000"/>
              </a:lnSpc>
              <a:spcBef>
                <a:spcPct val="0"/>
              </a:spcBef>
              <a:spcAft>
                <a:spcPct val="0"/>
              </a:spcAft>
              <a:buClr>
                <a:srgbClr val="FD5A1D"/>
              </a:buClr>
              <a:buFont typeface="Wingdings" pitchFamily="2" charset="2"/>
              <a:buChar char="l"/>
            </a:pPr>
            <a:r>
              <a:rPr lang="en-US" altLang="zh-CN" sz="1300" b="1" dirty="0" smtClean="0">
                <a:solidFill>
                  <a:srgbClr val="0070C0"/>
                </a:solidFill>
                <a:ea typeface="Tahoma" pitchFamily="34" charset="0"/>
              </a:rPr>
              <a:t> Billiards </a:t>
            </a:r>
            <a:r>
              <a:rPr lang="en-US" altLang="zh-CN" sz="1300" b="1" dirty="0">
                <a:solidFill>
                  <a:srgbClr val="0070C0"/>
                </a:solidFill>
                <a:ea typeface="Tahoma" pitchFamily="34" charset="0"/>
              </a:rPr>
              <a:t>Games Room</a:t>
            </a:r>
          </a:p>
          <a:p>
            <a:pPr marL="0" indent="0" eaLnBrk="0" fontAlgn="base" hangingPunct="0">
              <a:lnSpc>
                <a:spcPct val="120000"/>
              </a:lnSpc>
              <a:spcBef>
                <a:spcPct val="0"/>
              </a:spcBef>
              <a:spcAft>
                <a:spcPct val="0"/>
              </a:spcAft>
              <a:buClr>
                <a:srgbClr val="FD5A1D"/>
              </a:buClr>
            </a:pPr>
            <a:r>
              <a:rPr lang="zh-CN" altLang="en-US" sz="1300" b="1" dirty="0">
                <a:solidFill>
                  <a:srgbClr val="0070C0"/>
                </a:solidFill>
                <a:ea typeface="黑体" pitchFamily="49" charset="-122"/>
              </a:rPr>
              <a:t> </a:t>
            </a:r>
            <a:r>
              <a:rPr lang="zh-CN" altLang="en-US" sz="1300" b="1" dirty="0" smtClean="0">
                <a:solidFill>
                  <a:srgbClr val="0070C0"/>
                </a:solidFill>
                <a:ea typeface="黑体" pitchFamily="49" charset="-122"/>
              </a:rPr>
              <a:t>   桌球</a:t>
            </a:r>
            <a:r>
              <a:rPr lang="zh-CN" altLang="en-US" sz="1300" b="1" dirty="0">
                <a:solidFill>
                  <a:srgbClr val="0070C0"/>
                </a:solidFill>
                <a:ea typeface="黑体" pitchFamily="49" charset="-122"/>
              </a:rPr>
              <a:t>娱乐室</a:t>
            </a:r>
            <a:endParaRPr lang="en-US" altLang="zh-CN" sz="1300" b="1" dirty="0">
              <a:solidFill>
                <a:srgbClr val="0070C0"/>
              </a:solidFill>
              <a:ea typeface="Tahoma" pitchFamily="34" charset="0"/>
            </a:endParaRPr>
          </a:p>
          <a:p>
            <a:pPr marL="0" indent="0" eaLnBrk="0" fontAlgn="base" hangingPunct="0">
              <a:lnSpc>
                <a:spcPct val="120000"/>
              </a:lnSpc>
              <a:spcBef>
                <a:spcPct val="0"/>
              </a:spcBef>
              <a:spcAft>
                <a:spcPct val="0"/>
              </a:spcAft>
              <a:buClr>
                <a:srgbClr val="FD5A1D"/>
              </a:buClr>
              <a:buFont typeface="Wingdings" pitchFamily="2" charset="2"/>
              <a:buChar char="l"/>
            </a:pPr>
            <a:endParaRPr lang="en-US" altLang="zh-CN" sz="1300" b="1" dirty="0">
              <a:solidFill>
                <a:srgbClr val="0070C0"/>
              </a:solidFill>
              <a:ea typeface="Tahoma" pitchFamily="34" charset="0"/>
            </a:endParaRPr>
          </a:p>
          <a:p>
            <a:pPr marL="0" indent="0" eaLnBrk="0" fontAlgn="base" hangingPunct="0">
              <a:lnSpc>
                <a:spcPct val="120000"/>
              </a:lnSpc>
              <a:spcBef>
                <a:spcPct val="0"/>
              </a:spcBef>
              <a:spcAft>
                <a:spcPct val="0"/>
              </a:spcAft>
              <a:buClr>
                <a:srgbClr val="FD5A1D"/>
              </a:buClr>
              <a:buFont typeface="Wingdings" pitchFamily="2" charset="2"/>
              <a:buChar char="l"/>
            </a:pPr>
            <a:r>
              <a:rPr lang="en-US" altLang="zh-CN" sz="1300" b="1" dirty="0" smtClean="0">
                <a:solidFill>
                  <a:srgbClr val="0070C0"/>
                </a:solidFill>
                <a:ea typeface="Tahoma" pitchFamily="34" charset="0"/>
              </a:rPr>
              <a:t> Water Sports in the Canal</a:t>
            </a:r>
          </a:p>
          <a:p>
            <a:pPr marL="0" indent="0" eaLnBrk="0" fontAlgn="base" hangingPunct="0">
              <a:lnSpc>
                <a:spcPct val="120000"/>
              </a:lnSpc>
              <a:spcBef>
                <a:spcPct val="0"/>
              </a:spcBef>
              <a:spcAft>
                <a:spcPct val="0"/>
              </a:spcAft>
              <a:buClr>
                <a:srgbClr val="FD5A1D"/>
              </a:buClr>
            </a:pPr>
            <a:r>
              <a:rPr lang="zh-CN" altLang="en-US" sz="1300" b="1" dirty="0" smtClean="0">
                <a:solidFill>
                  <a:srgbClr val="0070C0"/>
                </a:solidFill>
                <a:ea typeface="黑体" pitchFamily="49" charset="-122"/>
              </a:rPr>
              <a:t>    风情运河游船观光</a:t>
            </a:r>
            <a:endParaRPr lang="zh-CN" altLang="en-US" sz="1300" b="1" dirty="0">
              <a:solidFill>
                <a:srgbClr val="0070C0"/>
              </a:solidFill>
              <a:ea typeface="黑体" pitchFamily="49" charset="-122"/>
            </a:endParaRPr>
          </a:p>
        </p:txBody>
      </p:sp>
      <p:sp>
        <p:nvSpPr>
          <p:cNvPr id="24" name="内容占位符 2"/>
          <p:cNvSpPr txBox="1">
            <a:spLocks/>
          </p:cNvSpPr>
          <p:nvPr/>
        </p:nvSpPr>
        <p:spPr>
          <a:xfrm>
            <a:off x="6300192" y="5359568"/>
            <a:ext cx="2592288" cy="136815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None/>
              <a:defRPr sz="1600" kern="1200" baseline="0">
                <a:solidFill>
                  <a:srgbClr val="3C3C3C"/>
                </a:solidFill>
                <a:latin typeface="Tahoma" pitchFamily="34" charset="0"/>
                <a:ea typeface="华文中宋" pitchFamily="2" charset="-122"/>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rgbClr val="3C3C3C"/>
                </a:solidFill>
                <a:latin typeface="Tahoma" pitchFamily="34" charset="0"/>
                <a:ea typeface="华文中宋" pitchFamily="2" charset="-122"/>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rgbClr val="3C3C3C"/>
                </a:solidFill>
                <a:latin typeface="Tahoma" pitchFamily="34" charset="0"/>
                <a:ea typeface="华文中宋" pitchFamily="2" charset="-122"/>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rgbClr val="3C3C3C"/>
                </a:solidFill>
                <a:latin typeface="Tahoma" pitchFamily="34" charset="0"/>
                <a:ea typeface="华文中宋" pitchFamily="2" charset="-122"/>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rgbClr val="3C3C3C"/>
                </a:solidFill>
                <a:latin typeface="Tahoma" pitchFamily="34" charset="0"/>
                <a:ea typeface="华文中宋" pitchFamily="2" charset="-122"/>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0" fontAlgn="base" hangingPunct="0">
              <a:lnSpc>
                <a:spcPct val="120000"/>
              </a:lnSpc>
              <a:spcBef>
                <a:spcPct val="0"/>
              </a:spcBef>
              <a:spcAft>
                <a:spcPct val="0"/>
              </a:spcAft>
              <a:buClr>
                <a:srgbClr val="FD5A1D"/>
              </a:buClr>
              <a:buFont typeface="Wingdings" pitchFamily="2" charset="2"/>
              <a:buChar char="l"/>
            </a:pPr>
            <a:r>
              <a:rPr lang="en-US" altLang="zh-CN" sz="1300" b="1" dirty="0" smtClean="0">
                <a:solidFill>
                  <a:srgbClr val="0070C0"/>
                </a:solidFill>
                <a:ea typeface="Tahoma" pitchFamily="34" charset="0"/>
              </a:rPr>
              <a:t> KTV </a:t>
            </a:r>
            <a:r>
              <a:rPr lang="en-US" altLang="zh-CN" sz="1300" b="1" dirty="0">
                <a:solidFill>
                  <a:srgbClr val="0070C0"/>
                </a:solidFill>
                <a:ea typeface="Tahoma" pitchFamily="34" charset="0"/>
              </a:rPr>
              <a:t>room rental</a:t>
            </a:r>
          </a:p>
          <a:p>
            <a:pPr marL="0" indent="0" eaLnBrk="0" fontAlgn="base" hangingPunct="0">
              <a:lnSpc>
                <a:spcPct val="120000"/>
              </a:lnSpc>
              <a:spcBef>
                <a:spcPct val="0"/>
              </a:spcBef>
              <a:spcAft>
                <a:spcPct val="0"/>
              </a:spcAft>
              <a:buClr>
                <a:srgbClr val="FD5A1D"/>
              </a:buClr>
            </a:pPr>
            <a:r>
              <a:rPr lang="en-US" altLang="zh-CN" sz="1300" b="1" dirty="0" smtClean="0">
                <a:solidFill>
                  <a:srgbClr val="0070C0"/>
                </a:solidFill>
                <a:ea typeface="Tahoma" pitchFamily="34" charset="0"/>
              </a:rPr>
              <a:t>    KTV </a:t>
            </a:r>
            <a:r>
              <a:rPr lang="zh-CN" altLang="en-US" sz="1300" b="1" dirty="0">
                <a:solidFill>
                  <a:srgbClr val="0070C0"/>
                </a:solidFill>
                <a:ea typeface="黑体" pitchFamily="49" charset="-122"/>
              </a:rPr>
              <a:t>欢唱包厢</a:t>
            </a:r>
            <a:endParaRPr lang="en-US" altLang="zh-CN" sz="1300" b="1" dirty="0">
              <a:solidFill>
                <a:srgbClr val="0070C0"/>
              </a:solidFill>
              <a:ea typeface="Tahoma" pitchFamily="34" charset="0"/>
            </a:endParaRPr>
          </a:p>
          <a:p>
            <a:pPr marL="0" indent="0" eaLnBrk="0" fontAlgn="base" hangingPunct="0">
              <a:lnSpc>
                <a:spcPct val="120000"/>
              </a:lnSpc>
              <a:spcBef>
                <a:spcPct val="0"/>
              </a:spcBef>
              <a:spcAft>
                <a:spcPct val="0"/>
              </a:spcAft>
              <a:buClr>
                <a:srgbClr val="FD5A1D"/>
              </a:buClr>
              <a:buFont typeface="Wingdings" pitchFamily="2" charset="2"/>
              <a:buChar char="l"/>
            </a:pPr>
            <a:endParaRPr lang="en-US" altLang="zh-CN" sz="1300" b="1" dirty="0">
              <a:solidFill>
                <a:srgbClr val="0070C0"/>
              </a:solidFill>
              <a:ea typeface="Tahoma" pitchFamily="34" charset="0"/>
            </a:endParaRPr>
          </a:p>
          <a:p>
            <a:pPr marL="0" indent="0" eaLnBrk="0" fontAlgn="base" hangingPunct="0">
              <a:lnSpc>
                <a:spcPct val="120000"/>
              </a:lnSpc>
              <a:spcBef>
                <a:spcPct val="0"/>
              </a:spcBef>
              <a:spcAft>
                <a:spcPct val="0"/>
              </a:spcAft>
              <a:buClr>
                <a:srgbClr val="FD5A1D"/>
              </a:buClr>
              <a:buFont typeface="Wingdings" pitchFamily="2" charset="2"/>
              <a:buChar char="l"/>
            </a:pPr>
            <a:r>
              <a:rPr lang="en-US" altLang="zh-CN" sz="1300" b="1" dirty="0" smtClean="0">
                <a:solidFill>
                  <a:srgbClr val="0070C0"/>
                </a:solidFill>
                <a:ea typeface="Tahoma" pitchFamily="34" charset="0"/>
              </a:rPr>
              <a:t> Mahjong </a:t>
            </a:r>
            <a:r>
              <a:rPr lang="en-US" altLang="zh-CN" sz="1300" b="1" dirty="0">
                <a:solidFill>
                  <a:srgbClr val="0070C0"/>
                </a:solidFill>
                <a:ea typeface="Tahoma" pitchFamily="34" charset="0"/>
              </a:rPr>
              <a:t>private room</a:t>
            </a:r>
          </a:p>
          <a:p>
            <a:pPr marL="0" indent="0" eaLnBrk="0" fontAlgn="base" hangingPunct="0">
              <a:lnSpc>
                <a:spcPct val="120000"/>
              </a:lnSpc>
              <a:spcBef>
                <a:spcPct val="0"/>
              </a:spcBef>
              <a:spcAft>
                <a:spcPct val="0"/>
              </a:spcAft>
              <a:buClr>
                <a:srgbClr val="FD5A1D"/>
              </a:buClr>
            </a:pPr>
            <a:r>
              <a:rPr lang="zh-CN" altLang="en-US" sz="1300" b="1" dirty="0" smtClean="0">
                <a:solidFill>
                  <a:srgbClr val="0070C0"/>
                </a:solidFill>
                <a:ea typeface="黑体" pitchFamily="49" charset="-122"/>
              </a:rPr>
              <a:t>    麻将</a:t>
            </a:r>
            <a:r>
              <a:rPr lang="zh-CN" altLang="en-US" sz="1300" b="1" dirty="0">
                <a:solidFill>
                  <a:srgbClr val="0070C0"/>
                </a:solidFill>
                <a:ea typeface="黑体" pitchFamily="49" charset="-122"/>
              </a:rPr>
              <a:t>包房</a:t>
            </a:r>
            <a:endParaRPr lang="en-US" altLang="zh-CN" sz="1300" b="1" dirty="0">
              <a:solidFill>
                <a:srgbClr val="0070C0"/>
              </a:solidFill>
              <a:ea typeface="Tahoma" pitchFamily="34" charset="0"/>
            </a:endParaRPr>
          </a:p>
        </p:txBody>
      </p:sp>
      <p:sp>
        <p:nvSpPr>
          <p:cNvPr id="26" name="Text Box 3"/>
          <p:cNvSpPr txBox="1">
            <a:spLocks noChangeArrowheads="1"/>
          </p:cNvSpPr>
          <p:nvPr/>
        </p:nvSpPr>
        <p:spPr bwMode="auto">
          <a:xfrm>
            <a:off x="1607797" y="188640"/>
            <a:ext cx="75362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 Diversified </a:t>
            </a:r>
            <a:r>
              <a:rPr lang="en-US" altLang="zh-CN" sz="2400" dirty="0" smtClean="0">
                <a:solidFill>
                  <a:srgbClr val="FD5A1D"/>
                </a:solidFill>
                <a:latin typeface="Tahoma" pitchFamily="34" charset="0"/>
                <a:ea typeface="Tahoma" pitchFamily="34" charset="0"/>
                <a:cs typeface="Tahoma" pitchFamily="34" charset="0"/>
              </a:rPr>
              <a:t>Leisure </a:t>
            </a:r>
            <a:r>
              <a:rPr lang="en-US" altLang="zh-CN" sz="2400" dirty="0">
                <a:solidFill>
                  <a:srgbClr val="FD5A1D"/>
                </a:solidFill>
                <a:latin typeface="Tahoma" pitchFamily="34" charset="0"/>
                <a:ea typeface="Tahoma" pitchFamily="34" charset="0"/>
                <a:cs typeface="Tahoma" pitchFamily="34" charset="0"/>
              </a:rPr>
              <a:t>&amp; </a:t>
            </a:r>
            <a:r>
              <a:rPr lang="en-US" altLang="zh-CN" sz="2400" dirty="0" smtClean="0">
                <a:solidFill>
                  <a:srgbClr val="FD5A1D"/>
                </a:solidFill>
                <a:latin typeface="Tahoma" pitchFamily="34" charset="0"/>
                <a:ea typeface="Tahoma" pitchFamily="34" charset="0"/>
                <a:cs typeface="Tahoma" pitchFamily="34" charset="0"/>
              </a:rPr>
              <a:t>Entertainments</a:t>
            </a:r>
          </a:p>
          <a:p>
            <a:pPr algn="ctr" eaLnBrk="1" fontAlgn="base" hangingPunct="1">
              <a:spcAft>
                <a:spcPct val="0"/>
              </a:spcAft>
            </a:pPr>
            <a:r>
              <a:rPr lang="zh-CN" altLang="en-US" sz="2400" dirty="0" smtClean="0">
                <a:solidFill>
                  <a:srgbClr val="FD5A1D"/>
                </a:solidFill>
                <a:latin typeface="Tahoma" pitchFamily="34" charset="0"/>
                <a:ea typeface="方正黑体简体" pitchFamily="65" charset="-122"/>
              </a:rPr>
              <a:t>精彩丰富的康乐休闲活动</a:t>
            </a:r>
            <a:endParaRPr lang="zh-CN" altLang="en-US" sz="2400" dirty="0">
              <a:solidFill>
                <a:srgbClr val="FD5A1D"/>
              </a:solidFill>
              <a:latin typeface="Tahoma" pitchFamily="34" charset="0"/>
              <a:ea typeface="方正黑体简体" pitchFamily="65" charset="-122"/>
            </a:endParaRPr>
          </a:p>
        </p:txBody>
      </p:sp>
      <p:pic>
        <p:nvPicPr>
          <p:cNvPr id="27" name="图片 26"/>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32" y="130540"/>
            <a:ext cx="2268277" cy="889097"/>
          </a:xfrm>
          <a:prstGeom prst="rect">
            <a:avLst/>
          </a:prstGeom>
        </p:spPr>
      </p:pic>
      <p:pic>
        <p:nvPicPr>
          <p:cNvPr id="1126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96971" y="3212886"/>
            <a:ext cx="2971620" cy="19273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568" y="3212886"/>
            <a:ext cx="3041813" cy="19273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25112" y="3226534"/>
            <a:ext cx="3024000" cy="1913749"/>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69" y="1212137"/>
            <a:ext cx="5883083" cy="3945055"/>
          </a:xfrm>
          <a:prstGeom prst="rect">
            <a:avLst/>
          </a:prstGeom>
          <a:ln>
            <a:noFill/>
          </a:ln>
          <a:effectLst>
            <a:outerShdw blurRad="292100" dist="139700" dir="2700000" algn="tl" rotWithShape="0">
              <a:srgbClr val="333333">
                <a:alpha val="65000"/>
              </a:srgbClr>
            </a:outerShdw>
          </a:effectLst>
        </p:spPr>
      </p:pic>
      <p:sp>
        <p:nvSpPr>
          <p:cNvPr id="12" name="内容占位符 2"/>
          <p:cNvSpPr>
            <a:spLocks noGrp="1"/>
          </p:cNvSpPr>
          <p:nvPr>
            <p:ph idx="1"/>
          </p:nvPr>
        </p:nvSpPr>
        <p:spPr>
          <a:xfrm>
            <a:off x="167636" y="5356317"/>
            <a:ext cx="8821614" cy="1371404"/>
          </a:xfrm>
        </p:spPr>
        <p:txBody>
          <a:bodyPr>
            <a:noAutofit/>
          </a:bodyPr>
          <a:lstStyle/>
          <a:p>
            <a:pPr marL="171450" indent="-171450" eaLnBrk="0" fontAlgn="base" hangingPunct="0">
              <a:lnSpc>
                <a:spcPct val="120000"/>
              </a:lnSpc>
              <a:spcBef>
                <a:spcPct val="0"/>
              </a:spcBef>
              <a:spcAft>
                <a:spcPct val="0"/>
              </a:spcAft>
              <a:buClr>
                <a:srgbClr val="FD5A1D"/>
              </a:buClr>
              <a:buFont typeface="Wingdings" pitchFamily="2" charset="2"/>
              <a:buChar char="l"/>
            </a:pPr>
            <a:r>
              <a:rPr lang="en-US" altLang="zh-CN" sz="1300" b="1" dirty="0" smtClean="0">
                <a:solidFill>
                  <a:srgbClr val="0070C0"/>
                </a:solidFill>
                <a:ea typeface="Tahoma" pitchFamily="34" charset="0"/>
              </a:rPr>
              <a:t>There are three outdoor </a:t>
            </a:r>
            <a:r>
              <a:rPr lang="en-US" altLang="zh-CN" sz="1300" b="1" dirty="0">
                <a:solidFill>
                  <a:srgbClr val="0070C0"/>
                </a:solidFill>
                <a:ea typeface="Tahoma" pitchFamily="34" charset="0"/>
              </a:rPr>
              <a:t>Swimming </a:t>
            </a:r>
            <a:r>
              <a:rPr lang="en-US" altLang="zh-CN" sz="1300" b="1" dirty="0" smtClean="0">
                <a:solidFill>
                  <a:srgbClr val="0070C0"/>
                </a:solidFill>
                <a:ea typeface="Tahoma" pitchFamily="34" charset="0"/>
              </a:rPr>
              <a:t>Pools in hotel include </a:t>
            </a:r>
            <a:r>
              <a:rPr lang="en-US" altLang="zh-CN" sz="1300" b="1" dirty="0">
                <a:solidFill>
                  <a:srgbClr val="0070C0"/>
                </a:solidFill>
                <a:ea typeface="Tahoma" pitchFamily="34" charset="0"/>
              </a:rPr>
              <a:t>the Main pool with waterfall feature, the South pool with </a:t>
            </a:r>
            <a:r>
              <a:rPr lang="en-US" altLang="zh-CN" sz="1300" b="1" dirty="0" smtClean="0">
                <a:solidFill>
                  <a:srgbClr val="0070C0"/>
                </a:solidFill>
                <a:ea typeface="Tahoma" pitchFamily="34" charset="0"/>
              </a:rPr>
              <a:t>a Jacuzzi, </a:t>
            </a:r>
            <a:r>
              <a:rPr lang="en-US" altLang="zh-CN" sz="1300" b="1" dirty="0">
                <a:solidFill>
                  <a:srgbClr val="0070C0"/>
                </a:solidFill>
                <a:ea typeface="Tahoma" pitchFamily="34" charset="0"/>
              </a:rPr>
              <a:t>and the North </a:t>
            </a:r>
            <a:r>
              <a:rPr lang="en-US" altLang="zh-CN" sz="1300" b="1" dirty="0" smtClean="0">
                <a:solidFill>
                  <a:srgbClr val="0070C0"/>
                </a:solidFill>
                <a:ea typeface="Tahoma" pitchFamily="34" charset="0"/>
              </a:rPr>
              <a:t>pool.</a:t>
            </a:r>
            <a:endParaRPr lang="zh-CN" altLang="en-US" sz="1300" b="1" dirty="0" smtClean="0">
              <a:solidFill>
                <a:srgbClr val="0070C0"/>
              </a:solidFill>
              <a:ea typeface="黑体" pitchFamily="49" charset="-122"/>
            </a:endParaRPr>
          </a:p>
          <a:p>
            <a:pPr marL="0" indent="0" eaLnBrk="0" fontAlgn="base" hangingPunct="0">
              <a:lnSpc>
                <a:spcPct val="120000"/>
              </a:lnSpc>
              <a:spcBef>
                <a:spcPct val="0"/>
              </a:spcBef>
              <a:spcAft>
                <a:spcPct val="0"/>
              </a:spcAft>
              <a:buClr>
                <a:srgbClr val="FD5A1D"/>
              </a:buClr>
            </a:pPr>
            <a:r>
              <a:rPr lang="en-US" altLang="zh-CN" sz="1300" b="1" dirty="0">
                <a:solidFill>
                  <a:srgbClr val="0070C0"/>
                </a:solidFill>
                <a:ea typeface="Tahoma" pitchFamily="34" charset="0"/>
              </a:rPr>
              <a:t> </a:t>
            </a:r>
            <a:r>
              <a:rPr lang="en-US" altLang="zh-CN" sz="1300" b="1" dirty="0" smtClean="0">
                <a:solidFill>
                  <a:srgbClr val="0070C0"/>
                </a:solidFill>
                <a:ea typeface="Tahoma" pitchFamily="34" charset="0"/>
              </a:rPr>
              <a:t>   </a:t>
            </a:r>
          </a:p>
          <a:p>
            <a:pPr marL="0" indent="0" eaLnBrk="0" fontAlgn="base" hangingPunct="0">
              <a:lnSpc>
                <a:spcPct val="120000"/>
              </a:lnSpc>
              <a:spcBef>
                <a:spcPct val="0"/>
              </a:spcBef>
              <a:spcAft>
                <a:spcPct val="0"/>
              </a:spcAft>
              <a:buClr>
                <a:srgbClr val="FD5A1D"/>
              </a:buClr>
            </a:pPr>
            <a:r>
              <a:rPr lang="en-US" altLang="zh-CN" sz="1300" b="1" dirty="0">
                <a:solidFill>
                  <a:srgbClr val="0070C0"/>
                </a:solidFill>
                <a:ea typeface="Tahoma" pitchFamily="34" charset="0"/>
              </a:rPr>
              <a:t> </a:t>
            </a:r>
            <a:r>
              <a:rPr lang="en-US" altLang="zh-CN" sz="1300" b="1" dirty="0" smtClean="0">
                <a:solidFill>
                  <a:srgbClr val="0070C0"/>
                </a:solidFill>
                <a:ea typeface="Tahoma" pitchFamily="34" charset="0"/>
              </a:rPr>
              <a:t>   </a:t>
            </a:r>
            <a:r>
              <a:rPr lang="zh-CN" altLang="en-US" sz="1300" b="1" dirty="0" smtClean="0">
                <a:solidFill>
                  <a:srgbClr val="0070C0"/>
                </a:solidFill>
                <a:ea typeface="Tahoma" pitchFamily="34" charset="0"/>
              </a:rPr>
              <a:t>酒店</a:t>
            </a:r>
            <a:r>
              <a:rPr lang="zh-CN" altLang="en-US" sz="1300" b="1" dirty="0">
                <a:solidFill>
                  <a:srgbClr val="0070C0"/>
                </a:solidFill>
                <a:ea typeface="Tahoma" pitchFamily="34" charset="0"/>
              </a:rPr>
              <a:t>共有</a:t>
            </a:r>
            <a:r>
              <a:rPr lang="en-US" altLang="zh-CN" sz="1300" b="1" dirty="0">
                <a:solidFill>
                  <a:srgbClr val="0070C0"/>
                </a:solidFill>
                <a:ea typeface="Tahoma" pitchFamily="34" charset="0"/>
              </a:rPr>
              <a:t>3</a:t>
            </a:r>
            <a:r>
              <a:rPr lang="zh-CN" altLang="en-US" sz="1300" b="1" dirty="0">
                <a:solidFill>
                  <a:srgbClr val="0070C0"/>
                </a:solidFill>
                <a:ea typeface="Tahoma" pitchFamily="34" charset="0"/>
              </a:rPr>
              <a:t>个主题泳</a:t>
            </a:r>
            <a:r>
              <a:rPr lang="zh-CN" altLang="en-US" sz="1300" b="1" dirty="0" smtClean="0">
                <a:solidFill>
                  <a:srgbClr val="0070C0"/>
                </a:solidFill>
                <a:ea typeface="Tahoma" pitchFamily="34" charset="0"/>
              </a:rPr>
              <a:t>池，包含瀑布景观主</a:t>
            </a:r>
            <a:r>
              <a:rPr lang="zh-CN" altLang="en-US" sz="1300" b="1" dirty="0">
                <a:solidFill>
                  <a:srgbClr val="0070C0"/>
                </a:solidFill>
                <a:ea typeface="Tahoma" pitchFamily="34" charset="0"/>
              </a:rPr>
              <a:t>泳</a:t>
            </a:r>
            <a:r>
              <a:rPr lang="zh-CN" altLang="en-US" sz="1300" b="1" dirty="0" smtClean="0">
                <a:solidFill>
                  <a:srgbClr val="0070C0"/>
                </a:solidFill>
                <a:ea typeface="Tahoma" pitchFamily="34" charset="0"/>
              </a:rPr>
              <a:t>池、设有冲浪按摩区的南池以及北池，均提供丰富的水上</a:t>
            </a:r>
            <a:endParaRPr lang="en-US" altLang="zh-CN" sz="1300" b="1" dirty="0" smtClean="0">
              <a:solidFill>
                <a:srgbClr val="0070C0"/>
              </a:solidFill>
              <a:ea typeface="Tahoma" pitchFamily="34" charset="0"/>
            </a:endParaRPr>
          </a:p>
          <a:p>
            <a:pPr marL="0" indent="0" eaLnBrk="0" fontAlgn="base" hangingPunct="0">
              <a:lnSpc>
                <a:spcPct val="120000"/>
              </a:lnSpc>
              <a:spcBef>
                <a:spcPct val="0"/>
              </a:spcBef>
              <a:spcAft>
                <a:spcPct val="0"/>
              </a:spcAft>
              <a:buClr>
                <a:srgbClr val="FD5A1D"/>
              </a:buClr>
            </a:pPr>
            <a:r>
              <a:rPr lang="en-US" altLang="zh-CN" sz="1300" b="1" dirty="0">
                <a:solidFill>
                  <a:srgbClr val="0070C0"/>
                </a:solidFill>
                <a:ea typeface="Tahoma" pitchFamily="34" charset="0"/>
              </a:rPr>
              <a:t> </a:t>
            </a:r>
            <a:r>
              <a:rPr lang="en-US" altLang="zh-CN" sz="1300" b="1" dirty="0" smtClean="0">
                <a:solidFill>
                  <a:srgbClr val="0070C0"/>
                </a:solidFill>
                <a:ea typeface="Tahoma" pitchFamily="34" charset="0"/>
              </a:rPr>
              <a:t>   </a:t>
            </a:r>
            <a:r>
              <a:rPr lang="zh-CN" altLang="en-US" sz="1300" b="1" dirty="0" smtClean="0">
                <a:solidFill>
                  <a:srgbClr val="0070C0"/>
                </a:solidFill>
                <a:ea typeface="Tahoma" pitchFamily="34" charset="0"/>
              </a:rPr>
              <a:t>活动项目。</a:t>
            </a:r>
            <a:endParaRPr lang="en-US" altLang="zh-CN" sz="1300" b="1" dirty="0">
              <a:solidFill>
                <a:srgbClr val="0070C0"/>
              </a:solidFill>
              <a:ea typeface="Tahoma" pitchFamily="34" charset="0"/>
            </a:endParaRPr>
          </a:p>
        </p:txBody>
      </p:sp>
      <p:sp>
        <p:nvSpPr>
          <p:cNvPr id="14"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 </a:t>
            </a:r>
            <a:r>
              <a:rPr lang="en-US" altLang="zh-CN" sz="2400" dirty="0" smtClean="0">
                <a:solidFill>
                  <a:srgbClr val="FD5A1D"/>
                </a:solidFill>
                <a:latin typeface="Tahoma" pitchFamily="34" charset="0"/>
                <a:ea typeface="Tahoma" pitchFamily="34" charset="0"/>
                <a:cs typeface="Tahoma" pitchFamily="34" charset="0"/>
              </a:rPr>
              <a:t>Swimming Pools</a:t>
            </a:r>
          </a:p>
          <a:p>
            <a:pPr algn="ctr" eaLnBrk="1" fontAlgn="base" hangingPunct="1">
              <a:spcAft>
                <a:spcPct val="0"/>
              </a:spcAft>
            </a:pPr>
            <a:r>
              <a:rPr lang="zh-CN" altLang="en-US" sz="2400" dirty="0" smtClean="0">
                <a:solidFill>
                  <a:srgbClr val="FD5A1D"/>
                </a:solidFill>
                <a:latin typeface="Tahoma" pitchFamily="34" charset="0"/>
                <a:ea typeface="方正黑体简体" pitchFamily="65" charset="-122"/>
              </a:rPr>
              <a:t>主题泳池</a:t>
            </a:r>
            <a:endParaRPr lang="zh-CN" altLang="en-US" sz="2400" dirty="0">
              <a:solidFill>
                <a:srgbClr val="FD5A1D"/>
              </a:solidFill>
              <a:latin typeface="Tahoma" pitchFamily="34" charset="0"/>
              <a:ea typeface="方正黑体简体" pitchFamily="65" charset="-122"/>
            </a:endParaRPr>
          </a:p>
        </p:txBody>
      </p:sp>
      <p:pic>
        <p:nvPicPr>
          <p:cNvPr id="2050" name="Picture 2" descr="E:\Marcom\照片\酒店照片\【批量下载】2015-07-17 181633等\Wyndham\2013-12-13 0942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7" y="1165553"/>
            <a:ext cx="2992936" cy="20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32" y="130540"/>
            <a:ext cx="2268277" cy="889097"/>
          </a:xfrm>
          <a:prstGeom prst="rect">
            <a:avLst/>
          </a:prstGeom>
        </p:spPr>
      </p:pic>
    </p:spTree>
    <p:extLst>
      <p:ext uri="{BB962C8B-B14F-4D97-AF65-F5344CB8AC3E}">
        <p14:creationId xmlns:p14="http://schemas.microsoft.com/office/powerpoint/2010/main" val="56056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descr="J:\M\M2\Photo library\微信 配图\水疗及康乐\沙滩排球.jpg"/>
          <p:cNvPicPr>
            <a:picLocks noChangeArrowheads="1"/>
          </p:cNvPicPr>
          <p:nvPr/>
        </p:nvPicPr>
        <p:blipFill rotWithShape="1">
          <a:blip r:embed="rId2" cstate="screen">
            <a:extLst>
              <a:ext uri="{28A0092B-C50C-407E-A947-70E740481C1C}">
                <a14:useLocalDpi xmlns:a14="http://schemas.microsoft.com/office/drawing/2010/main"/>
              </a:ext>
            </a:extLst>
          </a:blip>
          <a:srcRect r="-1"/>
          <a:stretch/>
        </p:blipFill>
        <p:spPr bwMode="auto">
          <a:xfrm>
            <a:off x="-6757" y="1116970"/>
            <a:ext cx="6037200" cy="399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J:\M\M2\Photo library\微信 配图\Miunna\康乐活动\12.jpg"/>
          <p:cNvPicPr>
            <a:picLocks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120164" y="3150854"/>
            <a:ext cx="3024000" cy="19657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755576" y="188640"/>
            <a:ext cx="82336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smtClean="0">
                <a:solidFill>
                  <a:srgbClr val="FD5A1D"/>
                </a:solidFill>
                <a:latin typeface="Tahoma" pitchFamily="34" charset="0"/>
                <a:ea typeface="Tahoma" pitchFamily="34" charset="0"/>
                <a:cs typeface="Tahoma" pitchFamily="34" charset="0"/>
              </a:rPr>
              <a:t>Exciting Beach Club</a:t>
            </a:r>
            <a:r>
              <a:rPr lang="en-US" altLang="zh-CN" sz="2400" dirty="0">
                <a:solidFill>
                  <a:srgbClr val="FD5A1D"/>
                </a:solidFill>
                <a:latin typeface="Tahoma" pitchFamily="34" charset="0"/>
                <a:ea typeface="Tahoma" pitchFamily="34" charset="0"/>
                <a:cs typeface="Tahoma" pitchFamily="34" charset="0"/>
              </a:rPr>
              <a:t/>
            </a:r>
            <a:br>
              <a:rPr lang="en-US" altLang="zh-CN" sz="2400" dirty="0">
                <a:solidFill>
                  <a:srgbClr val="FD5A1D"/>
                </a:solidFill>
                <a:latin typeface="Tahoma" pitchFamily="34" charset="0"/>
                <a:ea typeface="Tahoma" pitchFamily="34" charset="0"/>
                <a:cs typeface="Tahoma" pitchFamily="34" charset="0"/>
              </a:rPr>
            </a:br>
            <a:r>
              <a:rPr lang="zh-CN" altLang="en-US" sz="2400" dirty="0" smtClean="0">
                <a:solidFill>
                  <a:srgbClr val="FD5A1D"/>
                </a:solidFill>
                <a:latin typeface="Tahoma" pitchFamily="34" charset="0"/>
                <a:ea typeface="方正黑体简体" pitchFamily="65" charset="-122"/>
              </a:rPr>
              <a:t>活力四射的沙滩俱乐部</a:t>
            </a:r>
            <a:endParaRPr lang="zh-CN" altLang="en-US" sz="2400" dirty="0">
              <a:solidFill>
                <a:srgbClr val="FD5A1D"/>
              </a:solidFill>
              <a:latin typeface="Tahoma" pitchFamily="34" charset="0"/>
              <a:ea typeface="方正黑体简体" pitchFamily="65" charset="-122"/>
            </a:endParaRPr>
          </a:p>
        </p:txBody>
      </p:sp>
      <p:sp>
        <p:nvSpPr>
          <p:cNvPr id="7" name="内容占位符 2"/>
          <p:cNvSpPr>
            <a:spLocks noGrp="1"/>
          </p:cNvSpPr>
          <p:nvPr>
            <p:ph idx="1"/>
          </p:nvPr>
        </p:nvSpPr>
        <p:spPr>
          <a:xfrm>
            <a:off x="167636" y="5356317"/>
            <a:ext cx="8976528" cy="1371404"/>
          </a:xfrm>
        </p:spPr>
        <p:txBody>
          <a:bodyPr>
            <a:noAutofit/>
          </a:bodyPr>
          <a:lstStyle/>
          <a:p>
            <a:pPr marL="171450" indent="-171450" eaLnBrk="0" fontAlgn="base" hangingPunct="0">
              <a:lnSpc>
                <a:spcPct val="120000"/>
              </a:lnSpc>
              <a:spcBef>
                <a:spcPct val="0"/>
              </a:spcBef>
              <a:spcAft>
                <a:spcPct val="0"/>
              </a:spcAft>
              <a:buClr>
                <a:srgbClr val="FD5A1D"/>
              </a:buClr>
              <a:buFont typeface="Wingdings" pitchFamily="2" charset="2"/>
              <a:buChar char="l"/>
            </a:pPr>
            <a:r>
              <a:rPr lang="en-US" altLang="zh-CN" sz="1300" b="1" dirty="0" smtClean="0">
                <a:solidFill>
                  <a:srgbClr val="0070C0"/>
                </a:solidFill>
                <a:ea typeface="Tahoma" pitchFamily="34" charset="0"/>
              </a:rPr>
              <a:t>Well equipped hotel beach area has </a:t>
            </a:r>
            <a:r>
              <a:rPr lang="en-US" altLang="zh-CN" sz="1300" b="1" dirty="0">
                <a:solidFill>
                  <a:srgbClr val="0070C0"/>
                </a:solidFill>
                <a:ea typeface="Tahoma" pitchFamily="34" charset="0"/>
              </a:rPr>
              <a:t>umbrellas and </a:t>
            </a:r>
            <a:r>
              <a:rPr lang="en-US" altLang="zh-CN" sz="1300" b="1" dirty="0" smtClean="0">
                <a:solidFill>
                  <a:srgbClr val="0070C0"/>
                </a:solidFill>
                <a:ea typeface="Tahoma" pitchFamily="34" charset="0"/>
              </a:rPr>
              <a:t>sunbeds for in house </a:t>
            </a:r>
            <a:r>
              <a:rPr lang="en-US" altLang="zh-CN" sz="1300" b="1" dirty="0">
                <a:solidFill>
                  <a:srgbClr val="0070C0"/>
                </a:solidFill>
                <a:ea typeface="Tahoma" pitchFamily="34" charset="0"/>
              </a:rPr>
              <a:t>guests’ </a:t>
            </a:r>
            <a:r>
              <a:rPr lang="en-US" altLang="zh-CN" sz="1300" b="1" dirty="0" smtClean="0">
                <a:solidFill>
                  <a:srgbClr val="0070C0"/>
                </a:solidFill>
                <a:ea typeface="Tahoma" pitchFamily="34" charset="0"/>
              </a:rPr>
              <a:t>exclusive use. We </a:t>
            </a:r>
            <a:r>
              <a:rPr lang="en-US" altLang="zh-CN" sz="1300" b="1" dirty="0">
                <a:solidFill>
                  <a:srgbClr val="0070C0"/>
                </a:solidFill>
                <a:ea typeface="Tahoma" pitchFamily="34" charset="0"/>
              </a:rPr>
              <a:t>also offer exciting </a:t>
            </a:r>
            <a:r>
              <a:rPr lang="en-US" altLang="zh-CN" sz="1300" b="1" dirty="0" smtClean="0">
                <a:solidFill>
                  <a:srgbClr val="0070C0"/>
                </a:solidFill>
                <a:ea typeface="Tahoma" pitchFamily="34" charset="0"/>
              </a:rPr>
              <a:t>water sports for you enjoy </a:t>
            </a:r>
            <a:r>
              <a:rPr lang="en-US" altLang="zh-CN" sz="1300" b="1" dirty="0">
                <a:solidFill>
                  <a:srgbClr val="0070C0"/>
                </a:solidFill>
                <a:ea typeface="Tahoma" pitchFamily="34" charset="0"/>
              </a:rPr>
              <a:t>the sunshine and sea breeze, or dive into the waves. </a:t>
            </a:r>
          </a:p>
          <a:p>
            <a:pPr marL="0" indent="0" eaLnBrk="0" fontAlgn="base" hangingPunct="0">
              <a:lnSpc>
                <a:spcPct val="120000"/>
              </a:lnSpc>
              <a:spcBef>
                <a:spcPct val="0"/>
              </a:spcBef>
              <a:spcAft>
                <a:spcPct val="0"/>
              </a:spcAft>
              <a:buClr>
                <a:srgbClr val="FD5A1D"/>
              </a:buClr>
            </a:pPr>
            <a:endParaRPr lang="en-US" altLang="zh-CN" sz="1300" b="1" dirty="0" smtClean="0">
              <a:solidFill>
                <a:srgbClr val="0070C0"/>
              </a:solidFill>
              <a:ea typeface="Tahoma" pitchFamily="34" charset="0"/>
            </a:endParaRPr>
          </a:p>
          <a:p>
            <a:pPr marL="0" indent="0" eaLnBrk="0" fontAlgn="base" hangingPunct="0">
              <a:lnSpc>
                <a:spcPct val="120000"/>
              </a:lnSpc>
              <a:spcBef>
                <a:spcPct val="0"/>
              </a:spcBef>
              <a:spcAft>
                <a:spcPct val="0"/>
              </a:spcAft>
              <a:buClr>
                <a:srgbClr val="FD5A1D"/>
              </a:buClr>
            </a:pPr>
            <a:r>
              <a:rPr lang="en-US" altLang="zh-CN" sz="1300" b="1" dirty="0">
                <a:solidFill>
                  <a:srgbClr val="0070C0"/>
                </a:solidFill>
                <a:ea typeface="Tahoma" pitchFamily="34" charset="0"/>
              </a:rPr>
              <a:t> </a:t>
            </a:r>
            <a:r>
              <a:rPr lang="en-US" altLang="zh-CN" sz="1300" b="1" dirty="0" smtClean="0">
                <a:solidFill>
                  <a:srgbClr val="0070C0"/>
                </a:solidFill>
                <a:ea typeface="Tahoma" pitchFamily="34" charset="0"/>
              </a:rPr>
              <a:t>   </a:t>
            </a:r>
            <a:r>
              <a:rPr lang="zh-CN" altLang="en-US" sz="1300" b="1" dirty="0" smtClean="0">
                <a:solidFill>
                  <a:srgbClr val="0070C0"/>
                </a:solidFill>
                <a:ea typeface="Tahoma" pitchFamily="34" charset="0"/>
              </a:rPr>
              <a:t>原始淳美的酒店海滩区域，有专为住店客人设置的阳伞</a:t>
            </a:r>
            <a:r>
              <a:rPr lang="zh-CN" altLang="en-US" sz="1300" b="1" dirty="0">
                <a:solidFill>
                  <a:srgbClr val="0070C0"/>
                </a:solidFill>
                <a:ea typeface="Tahoma" pitchFamily="34" charset="0"/>
              </a:rPr>
              <a:t>和沙滩椅，</a:t>
            </a:r>
            <a:r>
              <a:rPr lang="zh-CN" altLang="en-US" sz="1300" b="1" dirty="0" smtClean="0">
                <a:solidFill>
                  <a:srgbClr val="0070C0"/>
                </a:solidFill>
                <a:ea typeface="Tahoma" pitchFamily="34" charset="0"/>
              </a:rPr>
              <a:t>可在海浪声声中品味</a:t>
            </a:r>
            <a:r>
              <a:rPr lang="zh-CN" altLang="en-US" sz="1300" b="1" dirty="0">
                <a:solidFill>
                  <a:srgbClr val="0070C0"/>
                </a:solidFill>
                <a:ea typeface="Tahoma" pitchFamily="34" charset="0"/>
              </a:rPr>
              <a:t>充满阳光的滨海度假时光</a:t>
            </a:r>
            <a:r>
              <a:rPr lang="zh-CN" altLang="en-US" sz="1300" b="1" dirty="0" smtClean="0">
                <a:solidFill>
                  <a:srgbClr val="0070C0"/>
                </a:solidFill>
                <a:ea typeface="Tahoma" pitchFamily="34" charset="0"/>
              </a:rPr>
              <a:t>，</a:t>
            </a:r>
            <a:endParaRPr lang="en-US" altLang="zh-CN" sz="1300" b="1" dirty="0" smtClean="0">
              <a:solidFill>
                <a:srgbClr val="0070C0"/>
              </a:solidFill>
              <a:ea typeface="Tahoma" pitchFamily="34" charset="0"/>
            </a:endParaRPr>
          </a:p>
          <a:p>
            <a:pPr marL="0" indent="0" eaLnBrk="0" fontAlgn="base" hangingPunct="0">
              <a:lnSpc>
                <a:spcPct val="120000"/>
              </a:lnSpc>
              <a:spcBef>
                <a:spcPct val="0"/>
              </a:spcBef>
              <a:spcAft>
                <a:spcPct val="0"/>
              </a:spcAft>
              <a:buClr>
                <a:srgbClr val="FD5A1D"/>
              </a:buClr>
            </a:pPr>
            <a:r>
              <a:rPr lang="en-US" altLang="zh-CN" sz="1300" b="1" dirty="0">
                <a:solidFill>
                  <a:srgbClr val="0070C0"/>
                </a:solidFill>
                <a:ea typeface="Tahoma" pitchFamily="34" charset="0"/>
              </a:rPr>
              <a:t> </a:t>
            </a:r>
            <a:r>
              <a:rPr lang="en-US" altLang="zh-CN" sz="1300" b="1" dirty="0" smtClean="0">
                <a:solidFill>
                  <a:srgbClr val="0070C0"/>
                </a:solidFill>
                <a:ea typeface="Tahoma" pitchFamily="34" charset="0"/>
              </a:rPr>
              <a:t>   </a:t>
            </a:r>
            <a:r>
              <a:rPr lang="zh-CN" altLang="en-US" sz="1300" b="1" dirty="0" smtClean="0">
                <a:solidFill>
                  <a:srgbClr val="0070C0"/>
                </a:solidFill>
                <a:ea typeface="Tahoma" pitchFamily="34" charset="0"/>
              </a:rPr>
              <a:t>也可以</a:t>
            </a:r>
            <a:r>
              <a:rPr lang="zh-CN" altLang="en-US" sz="1300" b="1" dirty="0">
                <a:solidFill>
                  <a:srgbClr val="0070C0"/>
                </a:solidFill>
                <a:ea typeface="Tahoma" pitchFamily="34" charset="0"/>
              </a:rPr>
              <a:t>踏浪嬉戏，享受亲近大自然的美妙时刻。精彩刺激的海上活动项目，待您领略不一般的水中体验。</a:t>
            </a:r>
          </a:p>
        </p:txBody>
      </p:sp>
      <p:pic>
        <p:nvPicPr>
          <p:cNvPr id="11" name="图片 10"/>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8448" y="89866"/>
            <a:ext cx="1527671" cy="935574"/>
          </a:xfrm>
          <a:prstGeom prst="rect">
            <a:avLst/>
          </a:prstGeom>
          <a:noFill/>
          <a:ln>
            <a:noFill/>
          </a:ln>
        </p:spPr>
      </p:pic>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8547" y="1116970"/>
            <a:ext cx="3035617" cy="19444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177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6084168" y="1268760"/>
            <a:ext cx="3018887" cy="1886947"/>
          </a:xfrm>
          <a:prstGeom prst="rect">
            <a:avLst/>
          </a:prstGeom>
          <a:ln>
            <a:noFill/>
          </a:ln>
          <a:effectLst>
            <a:outerShdw blurRad="292100" dist="139700" dir="2700000" algn="tl" rotWithShape="0">
              <a:srgbClr val="333333">
                <a:alpha val="65000"/>
              </a:srgbClr>
            </a:outerShdw>
          </a:effectLst>
        </p:spPr>
      </p:pic>
      <p:sp>
        <p:nvSpPr>
          <p:cNvPr id="10" name="内容占位符 2"/>
          <p:cNvSpPr>
            <a:spLocks noGrp="1"/>
          </p:cNvSpPr>
          <p:nvPr>
            <p:ph idx="1"/>
          </p:nvPr>
        </p:nvSpPr>
        <p:spPr>
          <a:xfrm>
            <a:off x="167636" y="5356317"/>
            <a:ext cx="8821614" cy="1371404"/>
          </a:xfrm>
        </p:spPr>
        <p:txBody>
          <a:bodyPr>
            <a:noAutofit/>
          </a:bodyPr>
          <a:lstStyle/>
          <a:p>
            <a:pPr marL="171450" indent="-171450" eaLnBrk="0" fontAlgn="base" hangingPunct="0">
              <a:lnSpc>
                <a:spcPct val="120000"/>
              </a:lnSpc>
              <a:spcBef>
                <a:spcPct val="0"/>
              </a:spcBef>
              <a:spcAft>
                <a:spcPct val="0"/>
              </a:spcAft>
              <a:buClr>
                <a:srgbClr val="FD5A1D"/>
              </a:buClr>
              <a:buFont typeface="Wingdings" pitchFamily="2" charset="2"/>
              <a:buChar char="l"/>
            </a:pPr>
            <a:r>
              <a:rPr lang="en-US" altLang="zh-CN" sz="1300" b="1" dirty="0">
                <a:solidFill>
                  <a:srgbClr val="0070C0"/>
                </a:solidFill>
                <a:ea typeface="Tahoma" pitchFamily="34" charset="0"/>
              </a:rPr>
              <a:t>The W</a:t>
            </a:r>
            <a:r>
              <a:rPr lang="en-US" altLang="zh-CN" sz="1300" b="1" dirty="0" smtClean="0">
                <a:solidFill>
                  <a:srgbClr val="0070C0"/>
                </a:solidFill>
                <a:ea typeface="Tahoma" pitchFamily="34" charset="0"/>
              </a:rPr>
              <a:t>yndham Organic Farm is a fun filed natural place where the guest can pick green and fresh vegetables, experience farming activities, go fishing, as well as take interacting with little animals.</a:t>
            </a:r>
          </a:p>
          <a:p>
            <a:pPr marL="0" indent="0" eaLnBrk="0" fontAlgn="base" hangingPunct="0">
              <a:lnSpc>
                <a:spcPct val="120000"/>
              </a:lnSpc>
              <a:spcBef>
                <a:spcPct val="0"/>
              </a:spcBef>
              <a:spcAft>
                <a:spcPct val="0"/>
              </a:spcAft>
              <a:buClr>
                <a:srgbClr val="FD5A1D"/>
              </a:buClr>
            </a:pPr>
            <a:r>
              <a:rPr lang="en-US" altLang="zh-CN" sz="1300" b="1" dirty="0">
                <a:solidFill>
                  <a:srgbClr val="0070C0"/>
                </a:solidFill>
                <a:ea typeface="Tahoma" pitchFamily="34" charset="0"/>
              </a:rPr>
              <a:t> </a:t>
            </a:r>
            <a:r>
              <a:rPr lang="en-US" altLang="zh-CN" sz="1300" b="1" dirty="0" smtClean="0">
                <a:solidFill>
                  <a:srgbClr val="0070C0"/>
                </a:solidFill>
                <a:ea typeface="Tahoma" pitchFamily="34" charset="0"/>
              </a:rPr>
              <a:t>   </a:t>
            </a:r>
          </a:p>
          <a:p>
            <a:pPr marL="0" indent="0" eaLnBrk="0" fontAlgn="base" hangingPunct="0">
              <a:lnSpc>
                <a:spcPct val="120000"/>
              </a:lnSpc>
              <a:spcBef>
                <a:spcPct val="0"/>
              </a:spcBef>
              <a:spcAft>
                <a:spcPct val="0"/>
              </a:spcAft>
              <a:buClr>
                <a:srgbClr val="FD5A1D"/>
              </a:buClr>
            </a:pPr>
            <a:r>
              <a:rPr lang="en-US" altLang="zh-CN" sz="1300" b="1" dirty="0">
                <a:solidFill>
                  <a:srgbClr val="0070C0"/>
                </a:solidFill>
                <a:ea typeface="Tahoma" pitchFamily="34" charset="0"/>
              </a:rPr>
              <a:t> </a:t>
            </a:r>
            <a:r>
              <a:rPr lang="en-US" altLang="zh-CN" sz="1300" b="1" dirty="0" smtClean="0">
                <a:solidFill>
                  <a:srgbClr val="0070C0"/>
                </a:solidFill>
                <a:ea typeface="Tahoma" pitchFamily="34" charset="0"/>
              </a:rPr>
              <a:t>   </a:t>
            </a:r>
            <a:r>
              <a:rPr lang="zh-CN" altLang="en-US" sz="1300" b="1" dirty="0" smtClean="0">
                <a:solidFill>
                  <a:srgbClr val="0070C0"/>
                </a:solidFill>
                <a:ea typeface="Tahoma" pitchFamily="34" charset="0"/>
              </a:rPr>
              <a:t>回归大自然，乐活田园间，尽在温德姆有机庄园，客人可以于此亲手采摘绿色无污染的有机鲜蔬，体验农耕的乐趣，</a:t>
            </a:r>
            <a:endParaRPr lang="en-US" altLang="zh-CN" sz="1300" b="1" dirty="0" smtClean="0">
              <a:solidFill>
                <a:srgbClr val="0070C0"/>
              </a:solidFill>
              <a:ea typeface="Tahoma" pitchFamily="34" charset="0"/>
            </a:endParaRPr>
          </a:p>
          <a:p>
            <a:pPr marL="0" indent="0" eaLnBrk="0" fontAlgn="base" hangingPunct="0">
              <a:lnSpc>
                <a:spcPct val="120000"/>
              </a:lnSpc>
              <a:spcBef>
                <a:spcPct val="0"/>
              </a:spcBef>
              <a:spcAft>
                <a:spcPct val="0"/>
              </a:spcAft>
              <a:buClr>
                <a:srgbClr val="FD5A1D"/>
              </a:buClr>
            </a:pPr>
            <a:r>
              <a:rPr lang="en-US" altLang="zh-CN" sz="1300" b="1" dirty="0">
                <a:solidFill>
                  <a:srgbClr val="0070C0"/>
                </a:solidFill>
                <a:ea typeface="Tahoma" pitchFamily="34" charset="0"/>
              </a:rPr>
              <a:t> </a:t>
            </a:r>
            <a:r>
              <a:rPr lang="en-US" altLang="zh-CN" sz="1300" b="1" dirty="0" smtClean="0">
                <a:solidFill>
                  <a:srgbClr val="0070C0"/>
                </a:solidFill>
                <a:ea typeface="Tahoma" pitchFamily="34" charset="0"/>
              </a:rPr>
              <a:t>   </a:t>
            </a:r>
            <a:r>
              <a:rPr lang="zh-CN" altLang="en-US" sz="1300" b="1" dirty="0" smtClean="0">
                <a:solidFill>
                  <a:srgbClr val="0070C0"/>
                </a:solidFill>
                <a:ea typeface="Tahoma" pitchFamily="34" charset="0"/>
              </a:rPr>
              <a:t>悠哉垂钓，或者与小动物们逗趣互动，悦享阳光下的田园假期。</a:t>
            </a:r>
            <a:endParaRPr lang="en-US" altLang="zh-CN" sz="1300" b="1" dirty="0">
              <a:solidFill>
                <a:srgbClr val="0070C0"/>
              </a:solidFill>
              <a:ea typeface="Tahoma" pitchFamily="34" charset="0"/>
            </a:endParaRPr>
          </a:p>
        </p:txBody>
      </p:sp>
      <p:sp>
        <p:nvSpPr>
          <p:cNvPr id="11" name="Text Box 3"/>
          <p:cNvSpPr txBox="1">
            <a:spLocks noChangeArrowheads="1"/>
          </p:cNvSpPr>
          <p:nvPr/>
        </p:nvSpPr>
        <p:spPr bwMode="auto">
          <a:xfrm>
            <a:off x="1187624" y="188640"/>
            <a:ext cx="78016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 </a:t>
            </a:r>
            <a:r>
              <a:rPr lang="en-US" altLang="zh-CN" sz="2400" dirty="0" smtClean="0">
                <a:solidFill>
                  <a:srgbClr val="FD5A1D"/>
                </a:solidFill>
                <a:latin typeface="Tahoma" pitchFamily="34" charset="0"/>
                <a:ea typeface="Tahoma" pitchFamily="34" charset="0"/>
                <a:cs typeface="Tahoma" pitchFamily="34" charset="0"/>
              </a:rPr>
              <a:t>Wyndham Organic Farm</a:t>
            </a:r>
          </a:p>
          <a:p>
            <a:pPr algn="ctr" eaLnBrk="1" fontAlgn="base" hangingPunct="1">
              <a:spcAft>
                <a:spcPct val="0"/>
              </a:spcAft>
            </a:pPr>
            <a:r>
              <a:rPr lang="zh-CN" altLang="en-US" sz="2400" dirty="0" smtClean="0">
                <a:solidFill>
                  <a:srgbClr val="FD5A1D"/>
                </a:solidFill>
                <a:latin typeface="Tahoma" pitchFamily="34" charset="0"/>
                <a:ea typeface="方正黑体简体" pitchFamily="65" charset="-122"/>
              </a:rPr>
              <a:t>温德姆有机庄园</a:t>
            </a:r>
            <a:endParaRPr lang="zh-CN" altLang="en-US" sz="2400" dirty="0">
              <a:solidFill>
                <a:srgbClr val="FD5A1D"/>
              </a:solidFill>
              <a:latin typeface="Tahoma" pitchFamily="34" charset="0"/>
              <a:ea typeface="方正黑体简体" pitchFamily="65" charset="-122"/>
            </a:endParaRPr>
          </a:p>
        </p:txBody>
      </p:sp>
      <p:pic>
        <p:nvPicPr>
          <p:cNvPr id="1026" name="Picture 2" descr="H:\M\M2\logo\有机庄园logo.jpg"/>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9513" y="38245"/>
            <a:ext cx="2376264" cy="91629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3212977"/>
            <a:ext cx="3018887" cy="1903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3" y="1242699"/>
            <a:ext cx="5825189" cy="3857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100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screen">
            <a:extLst>
              <a:ext uri="{28A0092B-C50C-407E-A947-70E740481C1C}">
                <a14:useLocalDpi xmlns:a14="http://schemas.microsoft.com/office/drawing/2010/main"/>
              </a:ext>
            </a:extLst>
          </a:blip>
          <a:srcRect b="-614"/>
          <a:stretch/>
        </p:blipFill>
        <p:spPr>
          <a:xfrm>
            <a:off x="6108795" y="1123404"/>
            <a:ext cx="3046410" cy="1977290"/>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8795" y="3150854"/>
            <a:ext cx="3035205" cy="1965716"/>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2" y="1123404"/>
            <a:ext cx="6024001" cy="3993166"/>
          </a:xfrm>
          <a:prstGeom prst="rect">
            <a:avLst/>
          </a:prstGeom>
          <a:ln>
            <a:noFill/>
          </a:ln>
          <a:effectLst>
            <a:outerShdw blurRad="292100" dist="139700" dir="2700000" algn="tl" rotWithShape="0">
              <a:srgbClr val="333333">
                <a:alpha val="65000"/>
              </a:srgbClr>
            </a:outerShdw>
          </a:effectLst>
        </p:spPr>
      </p:pic>
      <p:sp>
        <p:nvSpPr>
          <p:cNvPr id="9"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smtClean="0">
                <a:solidFill>
                  <a:srgbClr val="FD5A1D"/>
                </a:solidFill>
                <a:latin typeface="Tahoma" pitchFamily="34" charset="0"/>
                <a:ea typeface="Tahoma" pitchFamily="34" charset="0"/>
                <a:cs typeface="Tahoma" pitchFamily="34" charset="0"/>
              </a:rPr>
              <a:t>Fantasy Sand </a:t>
            </a:r>
            <a:r>
              <a:rPr lang="en-US" altLang="zh-CN" sz="2400" dirty="0" smtClean="0">
                <a:solidFill>
                  <a:srgbClr val="FD5A1D"/>
                </a:solidFill>
                <a:latin typeface="Tahoma" pitchFamily="34" charset="0"/>
                <a:ea typeface="Tahoma" pitchFamily="34" charset="0"/>
                <a:cs typeface="Tahoma" pitchFamily="34" charset="0"/>
              </a:rPr>
              <a:t>Sculpture</a:t>
            </a:r>
            <a:br>
              <a:rPr lang="en-US" altLang="zh-CN" sz="2400" dirty="0" smtClean="0">
                <a:solidFill>
                  <a:srgbClr val="FD5A1D"/>
                </a:solidFill>
                <a:latin typeface="Tahoma" pitchFamily="34" charset="0"/>
                <a:ea typeface="Tahoma" pitchFamily="34" charset="0"/>
                <a:cs typeface="Tahoma" pitchFamily="34" charset="0"/>
              </a:rPr>
            </a:br>
            <a:r>
              <a:rPr lang="zh-CN" altLang="en-US" sz="2400" dirty="0" smtClean="0">
                <a:solidFill>
                  <a:srgbClr val="FD5A1D"/>
                </a:solidFill>
                <a:latin typeface="Tahoma" pitchFamily="34" charset="0"/>
                <a:ea typeface="方正黑体简体" pitchFamily="65" charset="-122"/>
              </a:rPr>
              <a:t>梦幻</a:t>
            </a:r>
            <a:r>
              <a:rPr lang="zh-CN" altLang="en-US" sz="2400" dirty="0" smtClean="0">
                <a:solidFill>
                  <a:srgbClr val="FD5A1D"/>
                </a:solidFill>
                <a:latin typeface="Tahoma" pitchFamily="34" charset="0"/>
                <a:ea typeface="方正黑体简体" pitchFamily="65" charset="-122"/>
              </a:rPr>
              <a:t>沙雕乐园</a:t>
            </a:r>
            <a:endParaRPr lang="zh-CN" altLang="en-US" sz="2400" dirty="0">
              <a:solidFill>
                <a:srgbClr val="FD5A1D"/>
              </a:solidFill>
              <a:latin typeface="Tahoma" pitchFamily="34" charset="0"/>
              <a:ea typeface="方正黑体简体" pitchFamily="65" charset="-122"/>
            </a:endParaRPr>
          </a:p>
        </p:txBody>
      </p:sp>
      <p:sp>
        <p:nvSpPr>
          <p:cNvPr id="7" name="内容占位符 2"/>
          <p:cNvSpPr>
            <a:spLocks noGrp="1"/>
          </p:cNvSpPr>
          <p:nvPr>
            <p:ph idx="1"/>
          </p:nvPr>
        </p:nvSpPr>
        <p:spPr>
          <a:xfrm>
            <a:off x="167636" y="5356317"/>
            <a:ext cx="8821614" cy="1371404"/>
          </a:xfrm>
        </p:spPr>
        <p:txBody>
          <a:bodyPr>
            <a:noAutofit/>
          </a:bodyPr>
          <a:lstStyle/>
          <a:p>
            <a:pPr marL="171450" indent="-171450" eaLnBrk="0" fontAlgn="base" hangingPunct="0">
              <a:lnSpc>
                <a:spcPct val="120000"/>
              </a:lnSpc>
              <a:spcBef>
                <a:spcPct val="0"/>
              </a:spcBef>
              <a:spcAft>
                <a:spcPct val="0"/>
              </a:spcAft>
              <a:buClr>
                <a:srgbClr val="FD5A1D"/>
              </a:buClr>
              <a:buFont typeface="Wingdings" pitchFamily="2" charset="2"/>
              <a:buChar char="l"/>
            </a:pPr>
            <a:r>
              <a:rPr lang="en-US" altLang="zh-CN" sz="1300" b="1" dirty="0" smtClean="0">
                <a:solidFill>
                  <a:srgbClr val="0070C0"/>
                </a:solidFill>
                <a:ea typeface="Tahoma" pitchFamily="34" charset="0"/>
              </a:rPr>
              <a:t>The </a:t>
            </a:r>
            <a:r>
              <a:rPr lang="en-US" altLang="zh-CN" sz="1300" b="1" dirty="0">
                <a:solidFill>
                  <a:srgbClr val="0070C0"/>
                </a:solidFill>
                <a:ea typeface="Tahoma" pitchFamily="34" charset="0"/>
              </a:rPr>
              <a:t>F</a:t>
            </a:r>
            <a:r>
              <a:rPr lang="en-US" altLang="zh-CN" sz="1300" b="1" dirty="0" smtClean="0">
                <a:solidFill>
                  <a:srgbClr val="0070C0"/>
                </a:solidFill>
                <a:ea typeface="Tahoma" pitchFamily="34" charset="0"/>
              </a:rPr>
              <a:t>antasy Sand </a:t>
            </a:r>
            <a:r>
              <a:rPr lang="en-US" altLang="zh-CN" sz="1300" b="1" dirty="0" smtClean="0">
                <a:solidFill>
                  <a:srgbClr val="0070C0"/>
                </a:solidFill>
                <a:ea typeface="Tahoma" pitchFamily="34" charset="0"/>
              </a:rPr>
              <a:t>Sculpture is located on the hotel private beach featured by various famous </a:t>
            </a:r>
            <a:r>
              <a:rPr lang="en-US" altLang="zh-CN" sz="1300" b="1" dirty="0" smtClean="0">
                <a:solidFill>
                  <a:srgbClr val="0070C0"/>
                </a:solidFill>
                <a:ea typeface="Tahoma" pitchFamily="34" charset="0"/>
              </a:rPr>
              <a:t>cartoon characters</a:t>
            </a:r>
            <a:r>
              <a:rPr lang="en-US" altLang="zh-CN" sz="1300" b="1" dirty="0" smtClean="0">
                <a:solidFill>
                  <a:srgbClr val="0070C0"/>
                </a:solidFill>
                <a:ea typeface="Tahoma" pitchFamily="34" charset="0"/>
              </a:rPr>
              <a:t>, and offering a series </a:t>
            </a:r>
            <a:r>
              <a:rPr lang="en-US" altLang="zh-CN" sz="1300" b="1" dirty="0">
                <a:solidFill>
                  <a:srgbClr val="0070C0"/>
                </a:solidFill>
                <a:ea typeface="Tahoma" pitchFamily="34" charset="0"/>
              </a:rPr>
              <a:t>of </a:t>
            </a:r>
            <a:r>
              <a:rPr lang="en-US" altLang="zh-CN" sz="1300" b="1" dirty="0" smtClean="0">
                <a:solidFill>
                  <a:srgbClr val="0070C0"/>
                </a:solidFill>
                <a:ea typeface="Tahoma" pitchFamily="34" charset="0"/>
              </a:rPr>
              <a:t>activities on the sands </a:t>
            </a:r>
            <a:r>
              <a:rPr lang="en-US" altLang="zh-CN" sz="1300" b="1" dirty="0">
                <a:solidFill>
                  <a:srgbClr val="0070C0"/>
                </a:solidFill>
                <a:ea typeface="Tahoma" pitchFamily="34" charset="0"/>
              </a:rPr>
              <a:t>for the </a:t>
            </a:r>
            <a:r>
              <a:rPr lang="en-US" altLang="zh-CN" sz="1300" b="1" dirty="0" smtClean="0">
                <a:solidFill>
                  <a:srgbClr val="0070C0"/>
                </a:solidFill>
                <a:ea typeface="Tahoma" pitchFamily="34" charset="0"/>
              </a:rPr>
              <a:t>families.</a:t>
            </a:r>
            <a:endParaRPr lang="en-US" altLang="zh-CN" sz="1300" b="1" dirty="0">
              <a:solidFill>
                <a:srgbClr val="0070C0"/>
              </a:solidFill>
              <a:ea typeface="Tahoma" pitchFamily="34" charset="0"/>
            </a:endParaRPr>
          </a:p>
          <a:p>
            <a:pPr marL="0" indent="0" eaLnBrk="0" fontAlgn="base" hangingPunct="0">
              <a:lnSpc>
                <a:spcPct val="120000"/>
              </a:lnSpc>
              <a:spcBef>
                <a:spcPct val="0"/>
              </a:spcBef>
              <a:spcAft>
                <a:spcPct val="0"/>
              </a:spcAft>
              <a:buClr>
                <a:srgbClr val="FD5A1D"/>
              </a:buClr>
            </a:pPr>
            <a:endParaRPr lang="en-US" altLang="zh-CN" sz="1300" b="1" dirty="0" smtClean="0">
              <a:solidFill>
                <a:srgbClr val="0070C0"/>
              </a:solidFill>
              <a:ea typeface="Tahoma" pitchFamily="34" charset="0"/>
            </a:endParaRPr>
          </a:p>
          <a:p>
            <a:pPr marL="0" indent="0" eaLnBrk="0" fontAlgn="base" hangingPunct="0">
              <a:lnSpc>
                <a:spcPct val="120000"/>
              </a:lnSpc>
              <a:spcBef>
                <a:spcPct val="0"/>
              </a:spcBef>
              <a:spcAft>
                <a:spcPct val="0"/>
              </a:spcAft>
              <a:buClr>
                <a:srgbClr val="FD5A1D"/>
              </a:buClr>
            </a:pPr>
            <a:r>
              <a:rPr lang="zh-CN" altLang="en-US" sz="1300" b="1" dirty="0" smtClean="0">
                <a:solidFill>
                  <a:srgbClr val="0070C0"/>
                </a:solidFill>
                <a:ea typeface="Tahoma" pitchFamily="34" charset="0"/>
              </a:rPr>
              <a:t>    酒店的专属海滩上，还有一</a:t>
            </a:r>
            <a:r>
              <a:rPr lang="zh-CN" altLang="en-US" sz="1300" b="1" dirty="0" smtClean="0">
                <a:solidFill>
                  <a:srgbClr val="0070C0"/>
                </a:solidFill>
                <a:ea typeface="Tahoma" pitchFamily="34" charset="0"/>
              </a:rPr>
              <a:t>个梦幻沙</a:t>
            </a:r>
            <a:r>
              <a:rPr lang="zh-CN" altLang="en-US" sz="1300" b="1" dirty="0" smtClean="0">
                <a:solidFill>
                  <a:srgbClr val="0070C0"/>
                </a:solidFill>
                <a:ea typeface="Tahoma" pitchFamily="34" charset="0"/>
              </a:rPr>
              <a:t>雕乐园可供住店客人免费游玩，众多</a:t>
            </a:r>
            <a:r>
              <a:rPr lang="zh-CN" altLang="en-US" sz="1300" b="1" dirty="0">
                <a:solidFill>
                  <a:srgbClr val="0070C0"/>
                </a:solidFill>
                <a:ea typeface="Tahoma" pitchFamily="34" charset="0"/>
              </a:rPr>
              <a:t>经典卡通</a:t>
            </a:r>
            <a:r>
              <a:rPr lang="zh-CN" altLang="en-US" sz="1300" b="1" dirty="0" smtClean="0">
                <a:solidFill>
                  <a:srgbClr val="0070C0"/>
                </a:solidFill>
                <a:ea typeface="Tahoma" pitchFamily="34" charset="0"/>
              </a:rPr>
              <a:t>人物带您畅游</a:t>
            </a:r>
            <a:r>
              <a:rPr lang="zh-CN" altLang="en-US" sz="1300" b="1" dirty="0">
                <a:solidFill>
                  <a:srgbClr val="0070C0"/>
                </a:solidFill>
                <a:ea typeface="Tahoma" pitchFamily="34" charset="0"/>
              </a:rPr>
              <a:t>梦幻童心</a:t>
            </a:r>
            <a:r>
              <a:rPr lang="zh-CN" altLang="en-US" sz="1300" b="1" dirty="0" smtClean="0">
                <a:solidFill>
                  <a:srgbClr val="0070C0"/>
                </a:solidFill>
                <a:ea typeface="Tahoma" pitchFamily="34" charset="0"/>
              </a:rPr>
              <a:t>乐园，</a:t>
            </a:r>
            <a:endParaRPr lang="en-US" altLang="zh-CN" sz="1300" b="1" dirty="0" smtClean="0">
              <a:solidFill>
                <a:srgbClr val="0070C0"/>
              </a:solidFill>
              <a:ea typeface="Tahoma" pitchFamily="34" charset="0"/>
            </a:endParaRPr>
          </a:p>
          <a:p>
            <a:pPr marL="0" indent="0" eaLnBrk="0" fontAlgn="base" hangingPunct="0">
              <a:lnSpc>
                <a:spcPct val="120000"/>
              </a:lnSpc>
              <a:spcBef>
                <a:spcPct val="0"/>
              </a:spcBef>
              <a:spcAft>
                <a:spcPct val="0"/>
              </a:spcAft>
              <a:buClr>
                <a:srgbClr val="FD5A1D"/>
              </a:buClr>
            </a:pPr>
            <a:r>
              <a:rPr lang="en-US" altLang="zh-CN" sz="1300" b="1" dirty="0">
                <a:solidFill>
                  <a:srgbClr val="0070C0"/>
                </a:solidFill>
                <a:ea typeface="Tahoma" pitchFamily="34" charset="0"/>
              </a:rPr>
              <a:t> </a:t>
            </a:r>
            <a:r>
              <a:rPr lang="en-US" altLang="zh-CN" sz="1300" b="1" dirty="0" smtClean="0">
                <a:solidFill>
                  <a:srgbClr val="0070C0"/>
                </a:solidFill>
                <a:ea typeface="Tahoma" pitchFamily="34" charset="0"/>
              </a:rPr>
              <a:t>   </a:t>
            </a:r>
            <a:r>
              <a:rPr lang="zh-CN" altLang="en-US" sz="1300" b="1" dirty="0" smtClean="0">
                <a:solidFill>
                  <a:srgbClr val="0070C0"/>
                </a:solidFill>
                <a:ea typeface="Tahoma" pitchFamily="34" charset="0"/>
              </a:rPr>
              <a:t>并提供一系列沙滩</a:t>
            </a:r>
            <a:r>
              <a:rPr lang="zh-CN" altLang="en-US" sz="1300" b="1" dirty="0">
                <a:solidFill>
                  <a:srgbClr val="0070C0"/>
                </a:solidFill>
                <a:ea typeface="Tahoma" pitchFamily="34" charset="0"/>
              </a:rPr>
              <a:t>亲子互动</a:t>
            </a:r>
            <a:r>
              <a:rPr lang="zh-CN" altLang="en-US" sz="1300" b="1" dirty="0" smtClean="0">
                <a:solidFill>
                  <a:srgbClr val="0070C0"/>
                </a:solidFill>
                <a:ea typeface="Tahoma" pitchFamily="34" charset="0"/>
              </a:rPr>
              <a:t>游戏，可供全家参与。</a:t>
            </a:r>
            <a:endParaRPr lang="zh-CN" altLang="en-US" sz="1300" b="1" dirty="0">
              <a:solidFill>
                <a:srgbClr val="0070C0"/>
              </a:solidFill>
              <a:ea typeface="Tahoma" pitchFamily="34" charset="0"/>
            </a:endParaRPr>
          </a:p>
        </p:txBody>
      </p:sp>
    </p:spTree>
    <p:extLst>
      <p:ext uri="{BB962C8B-B14F-4D97-AF65-F5344CB8AC3E}">
        <p14:creationId xmlns:p14="http://schemas.microsoft.com/office/powerpoint/2010/main" val="92043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130116" y="507335"/>
            <a:ext cx="2883768" cy="1121465"/>
          </a:xfrm>
          <a:prstGeom prst="rect">
            <a:avLst/>
          </a:prstGeom>
          <a:noFill/>
          <a:ln w="9525">
            <a:noFill/>
            <a:miter lim="800000"/>
            <a:headEnd/>
            <a:tailEnd/>
          </a:ln>
        </p:spPr>
      </p:pic>
      <p:sp>
        <p:nvSpPr>
          <p:cNvPr id="4" name="TextBox 3"/>
          <p:cNvSpPr txBox="1">
            <a:spLocks noChangeArrowheads="1"/>
          </p:cNvSpPr>
          <p:nvPr/>
        </p:nvSpPr>
        <p:spPr bwMode="auto">
          <a:xfrm>
            <a:off x="467545" y="1916832"/>
            <a:ext cx="5832647" cy="390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eaLnBrk="1" fontAlgn="base" hangingPunct="1">
              <a:lnSpc>
                <a:spcPct val="120000"/>
              </a:lnSpc>
              <a:spcBef>
                <a:spcPct val="0"/>
              </a:spcBef>
              <a:spcAft>
                <a:spcPct val="0"/>
              </a:spcAft>
            </a:pPr>
            <a:r>
              <a:rPr lang="en-US" altLang="zh-CN" sz="1600" dirty="0" smtClean="0">
                <a:solidFill>
                  <a:srgbClr val="FD5A1D"/>
                </a:solidFill>
                <a:latin typeface="Tahoma" pitchFamily="34" charset="0"/>
                <a:ea typeface="Tahoma" pitchFamily="34" charset="0"/>
                <a:cs typeface="Tahoma" pitchFamily="34" charset="0"/>
              </a:rPr>
              <a:t>Brand Briefing </a:t>
            </a:r>
            <a:r>
              <a:rPr lang="zh-CN" altLang="en-US" sz="1600" dirty="0" smtClean="0">
                <a:solidFill>
                  <a:srgbClr val="FD5A1D"/>
                </a:solidFill>
                <a:latin typeface="Tahoma" pitchFamily="34" charset="0"/>
                <a:ea typeface="黑体" pitchFamily="49" charset="-122"/>
                <a:cs typeface="Tahoma" pitchFamily="34" charset="0"/>
              </a:rPr>
              <a:t>品牌简介</a:t>
            </a:r>
            <a:endParaRPr lang="en-US" altLang="zh-CN" sz="1600" dirty="0">
              <a:solidFill>
                <a:srgbClr val="FD5A1D"/>
              </a:solidFill>
              <a:latin typeface="Tahoma" pitchFamily="34" charset="0"/>
              <a:ea typeface="Tahoma" pitchFamily="34" charset="0"/>
              <a:cs typeface="Tahoma" pitchFamily="34" charset="0"/>
            </a:endParaRPr>
          </a:p>
          <a:p>
            <a:pPr algn="just" eaLnBrk="1" fontAlgn="base" hangingPunct="1">
              <a:lnSpc>
                <a:spcPct val="120000"/>
              </a:lnSpc>
              <a:spcBef>
                <a:spcPct val="0"/>
              </a:spcBef>
              <a:spcAft>
                <a:spcPct val="0"/>
              </a:spcAft>
            </a:pPr>
            <a:r>
              <a:rPr lang="en-US" altLang="zh-CN" sz="1600" dirty="0">
                <a:solidFill>
                  <a:srgbClr val="3C3C3C"/>
                </a:solidFill>
                <a:latin typeface="Tahoma" pitchFamily="34" charset="0"/>
                <a:ea typeface="Tahoma" pitchFamily="34" charset="0"/>
                <a:cs typeface="Tahoma" pitchFamily="34" charset="0"/>
              </a:rPr>
              <a:t>Wyndham Grand Plaza Royale Hotels &amp; Resorts offer a high-end platinum five-star hotel  experience to guests who intend to indulge and fully enjoy their stay in extravagance. Guests will notice and appreciate the lavish room accommodations and the little details that make all the difference and transform your hotel stay into an oasis of comfort, style and elegance. </a:t>
            </a:r>
          </a:p>
          <a:p>
            <a:pPr eaLnBrk="1" fontAlgn="base" hangingPunct="1">
              <a:lnSpc>
                <a:spcPct val="120000"/>
              </a:lnSpc>
              <a:spcBef>
                <a:spcPct val="0"/>
              </a:spcBef>
              <a:spcAft>
                <a:spcPct val="0"/>
              </a:spcAft>
            </a:pPr>
            <a:endParaRPr lang="en-US" altLang="zh-CN" sz="1600" dirty="0">
              <a:solidFill>
                <a:srgbClr val="3C3C3C"/>
              </a:solidFill>
              <a:latin typeface="Tahoma" pitchFamily="34" charset="0"/>
              <a:ea typeface="Tahoma" pitchFamily="34" charset="0"/>
              <a:cs typeface="Tahoma" pitchFamily="34" charset="0"/>
            </a:endParaRPr>
          </a:p>
          <a:p>
            <a:pPr eaLnBrk="1" fontAlgn="base" hangingPunct="1">
              <a:lnSpc>
                <a:spcPct val="120000"/>
              </a:lnSpc>
              <a:spcBef>
                <a:spcPct val="0"/>
              </a:spcBef>
              <a:spcAft>
                <a:spcPct val="0"/>
              </a:spcAft>
            </a:pPr>
            <a:r>
              <a:rPr lang="zh-CN" altLang="en-US" sz="1600" dirty="0">
                <a:solidFill>
                  <a:srgbClr val="3C3C3C"/>
                </a:solidFill>
                <a:latin typeface="Tahoma" pitchFamily="34" charset="0"/>
                <a:ea typeface="黑体" pitchFamily="49" charset="-122"/>
                <a:cs typeface="Tahoma" pitchFamily="34" charset="0"/>
              </a:rPr>
              <a:t>温德姆至尊豪廷酒店及度假村品牌为追求奢华享受的宾客提供高端</a:t>
            </a:r>
            <a:r>
              <a:rPr lang="zh-CN" altLang="en-US" sz="1600">
                <a:solidFill>
                  <a:srgbClr val="3C3C3C"/>
                </a:solidFill>
                <a:latin typeface="Tahoma" pitchFamily="34" charset="0"/>
                <a:ea typeface="黑体" pitchFamily="49" charset="-122"/>
                <a:cs typeface="Tahoma" pitchFamily="34" charset="0"/>
              </a:rPr>
              <a:t>白金</a:t>
            </a:r>
            <a:r>
              <a:rPr lang="zh-CN" altLang="en-US" sz="1600" smtClean="0">
                <a:solidFill>
                  <a:srgbClr val="3C3C3C"/>
                </a:solidFill>
                <a:latin typeface="Tahoma" pitchFamily="34" charset="0"/>
                <a:ea typeface="黑体" pitchFamily="49" charset="-122"/>
                <a:cs typeface="Tahoma" pitchFamily="34" charset="0"/>
              </a:rPr>
              <a:t>五星级别</a:t>
            </a:r>
            <a:r>
              <a:rPr lang="zh-CN" altLang="en-US" sz="1600" dirty="0">
                <a:solidFill>
                  <a:srgbClr val="3C3C3C"/>
                </a:solidFill>
                <a:latin typeface="Tahoma" pitchFamily="34" charset="0"/>
                <a:ea typeface="黑体" pitchFamily="49" charset="-122"/>
                <a:cs typeface="Tahoma" pitchFamily="34" charset="0"/>
              </a:rPr>
              <a:t>的酒店体验。极尽奢华的客房设备与细节的精致处理将使我们的宾客得到前所未有的，舒适、格调、优雅的酒店全新体验。</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167637" y="188640"/>
            <a:ext cx="8821613"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Welcome to </a:t>
            </a:r>
            <a:r>
              <a:rPr lang="en-US" altLang="zh-CN" sz="2400" dirty="0" smtClean="0">
                <a:solidFill>
                  <a:srgbClr val="FD5A1D"/>
                </a:solidFill>
                <a:latin typeface="Tahoma" pitchFamily="34" charset="0"/>
                <a:ea typeface="Tahoma" pitchFamily="34" charset="0"/>
                <a:cs typeface="Tahoma" pitchFamily="34" charset="0"/>
              </a:rPr>
              <a:t>the Wyndham </a:t>
            </a:r>
            <a:r>
              <a:rPr lang="en-US" altLang="zh-CN" sz="2400" dirty="0">
                <a:solidFill>
                  <a:srgbClr val="FD5A1D"/>
                </a:solidFill>
                <a:latin typeface="Tahoma" pitchFamily="34" charset="0"/>
                <a:ea typeface="Tahoma" pitchFamily="34" charset="0"/>
                <a:cs typeface="Tahoma" pitchFamily="34" charset="0"/>
              </a:rPr>
              <a:t>Grand Plaza Royale</a:t>
            </a:r>
          </a:p>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Hainan Longmu Bay!</a:t>
            </a:r>
          </a:p>
          <a:p>
            <a:pPr algn="ctr" eaLnBrk="1" fontAlgn="base" hangingPunct="1">
              <a:spcAft>
                <a:spcPct val="0"/>
              </a:spcAft>
            </a:pPr>
            <a:endParaRPr lang="en-US" altLang="zh-CN" sz="500" dirty="0" smtClean="0">
              <a:solidFill>
                <a:srgbClr val="FD5A1D"/>
              </a:solidFill>
              <a:latin typeface="Tahoma" pitchFamily="34" charset="0"/>
              <a:ea typeface="方正黑体简体" pitchFamily="65" charset="-122"/>
            </a:endParaRPr>
          </a:p>
          <a:p>
            <a:pPr algn="ctr" eaLnBrk="1" fontAlgn="base" hangingPunct="1">
              <a:spcAft>
                <a:spcPct val="0"/>
              </a:spcAft>
            </a:pPr>
            <a:r>
              <a:rPr lang="zh-CN" altLang="en-US" sz="2400" dirty="0" smtClean="0">
                <a:solidFill>
                  <a:srgbClr val="FD5A1D"/>
                </a:solidFill>
                <a:latin typeface="Tahoma" pitchFamily="34" charset="0"/>
                <a:ea typeface="方正黑体简体" pitchFamily="65" charset="-122"/>
              </a:rPr>
              <a:t>海南</a:t>
            </a:r>
            <a:r>
              <a:rPr lang="zh-CN" altLang="en-US" sz="2400" dirty="0">
                <a:solidFill>
                  <a:srgbClr val="FD5A1D"/>
                </a:solidFill>
                <a:latin typeface="Tahoma" pitchFamily="34" charset="0"/>
                <a:ea typeface="方正黑体简体" pitchFamily="65" charset="-122"/>
              </a:rPr>
              <a:t>龙沐湾温德姆至尊豪廷大</a:t>
            </a:r>
            <a:r>
              <a:rPr lang="zh-CN" altLang="en-US" sz="2400" dirty="0" smtClean="0">
                <a:solidFill>
                  <a:srgbClr val="FD5A1D"/>
                </a:solidFill>
                <a:latin typeface="Tahoma" pitchFamily="34" charset="0"/>
                <a:ea typeface="方正黑体简体" pitchFamily="65" charset="-122"/>
              </a:rPr>
              <a:t>酒店  诚挚恭候您的光临！</a:t>
            </a:r>
            <a:endParaRPr lang="zh-CN" altLang="en-US" sz="2400" dirty="0">
              <a:solidFill>
                <a:srgbClr val="FD5A1D"/>
              </a:solidFill>
              <a:latin typeface="Tahoma" pitchFamily="34" charset="0"/>
              <a:ea typeface="方正黑体简体" pitchFamily="65" charset="-122"/>
            </a:endParaRPr>
          </a:p>
        </p:txBody>
      </p:sp>
      <p:pic>
        <p:nvPicPr>
          <p:cNvPr id="819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054" y="1628800"/>
            <a:ext cx="7724552" cy="5000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04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4017" y="1181277"/>
            <a:ext cx="5169376" cy="3588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5688632" y="1196752"/>
            <a:ext cx="3300618" cy="2492990"/>
          </a:xfrm>
          <a:prstGeom prst="rect">
            <a:avLst/>
          </a:prstGeom>
          <a:noFill/>
        </p:spPr>
        <p:txBody>
          <a:bodyPr wrap="square" rtlCol="0">
            <a:spAutoFit/>
          </a:bodyPr>
          <a:lstStyle/>
          <a:p>
            <a:pPr lvl="0" eaLnBrk="0" fontAlgn="base" hangingPunct="0">
              <a:lnSpc>
                <a:spcPct val="120000"/>
              </a:lnSpc>
              <a:spcBef>
                <a:spcPct val="0"/>
              </a:spcBef>
              <a:spcAft>
                <a:spcPct val="0"/>
              </a:spcAft>
              <a:buClr>
                <a:srgbClr val="FD5A1D"/>
              </a:buClr>
            </a:pPr>
            <a:r>
              <a:rPr lang="en-US" altLang="zh-CN" sz="1300" b="1" dirty="0" smtClean="0">
                <a:solidFill>
                  <a:srgbClr val="0070C0"/>
                </a:solidFill>
                <a:latin typeface="Tahoma" pitchFamily="34" charset="0"/>
                <a:ea typeface="Tahoma" pitchFamily="34" charset="0"/>
                <a:cs typeface="Tahoma" pitchFamily="34" charset="0"/>
              </a:rPr>
              <a:t>Rose Zhao</a:t>
            </a:r>
          </a:p>
          <a:p>
            <a:pPr lvl="0" eaLnBrk="0" fontAlgn="base" hangingPunct="0">
              <a:lnSpc>
                <a:spcPct val="120000"/>
              </a:lnSpc>
              <a:spcBef>
                <a:spcPct val="0"/>
              </a:spcBef>
              <a:spcAft>
                <a:spcPct val="0"/>
              </a:spcAft>
              <a:buClr>
                <a:srgbClr val="FD5A1D"/>
              </a:buClr>
            </a:pPr>
            <a:r>
              <a:rPr lang="zh-CN" altLang="en-US" sz="1300" b="1" dirty="0" smtClean="0">
                <a:solidFill>
                  <a:srgbClr val="0070C0"/>
                </a:solidFill>
                <a:latin typeface="Tahoma" pitchFamily="34" charset="0"/>
                <a:ea typeface="Tahoma" pitchFamily="34" charset="0"/>
                <a:cs typeface="Tahoma" pitchFamily="34" charset="0"/>
              </a:rPr>
              <a:t>赵静</a:t>
            </a:r>
            <a:endParaRPr lang="en-US" altLang="zh-CN" sz="1300" b="1" dirty="0">
              <a:solidFill>
                <a:srgbClr val="0070C0"/>
              </a:solidFill>
              <a:latin typeface="Tahoma" pitchFamily="34" charset="0"/>
              <a:ea typeface="Tahoma" pitchFamily="34" charset="0"/>
              <a:cs typeface="Tahoma" pitchFamily="34" charset="0"/>
            </a:endParaRPr>
          </a:p>
          <a:p>
            <a:pPr lvl="0" eaLnBrk="0" fontAlgn="base" hangingPunct="0">
              <a:lnSpc>
                <a:spcPct val="120000"/>
              </a:lnSpc>
              <a:spcBef>
                <a:spcPct val="0"/>
              </a:spcBef>
              <a:spcAft>
                <a:spcPct val="0"/>
              </a:spcAft>
              <a:buClr>
                <a:srgbClr val="FD5A1D"/>
              </a:buClr>
            </a:pPr>
            <a:r>
              <a:rPr lang="en-US" altLang="zh-CN" sz="1300" b="1" dirty="0" smtClean="0">
                <a:solidFill>
                  <a:srgbClr val="0070C0"/>
                </a:solidFill>
                <a:latin typeface="Tahoma" pitchFamily="34" charset="0"/>
                <a:ea typeface="Tahoma" pitchFamily="34" charset="0"/>
                <a:cs typeface="Tahoma" pitchFamily="34" charset="0"/>
              </a:rPr>
              <a:t>Director of Sales &amp; Marketing</a:t>
            </a:r>
          </a:p>
          <a:p>
            <a:pPr lvl="0" eaLnBrk="0" fontAlgn="base" hangingPunct="0">
              <a:lnSpc>
                <a:spcPct val="120000"/>
              </a:lnSpc>
              <a:spcBef>
                <a:spcPct val="0"/>
              </a:spcBef>
              <a:spcAft>
                <a:spcPct val="0"/>
              </a:spcAft>
              <a:buClr>
                <a:srgbClr val="FD5A1D"/>
              </a:buClr>
            </a:pPr>
            <a:r>
              <a:rPr lang="zh-CN" altLang="en-US" sz="1300" b="1" dirty="0" smtClean="0">
                <a:solidFill>
                  <a:srgbClr val="0070C0"/>
                </a:solidFill>
                <a:latin typeface="Tahoma" pitchFamily="34" charset="0"/>
                <a:ea typeface="Tahoma" pitchFamily="34" charset="0"/>
                <a:cs typeface="Tahoma" pitchFamily="34" charset="0"/>
              </a:rPr>
              <a:t>市场销售总监</a:t>
            </a:r>
            <a:endParaRPr lang="en-US" altLang="zh-CN" sz="1300" b="1" dirty="0" smtClean="0">
              <a:solidFill>
                <a:srgbClr val="0070C0"/>
              </a:solidFill>
              <a:latin typeface="Tahoma" pitchFamily="34" charset="0"/>
              <a:ea typeface="Tahoma" pitchFamily="34" charset="0"/>
              <a:cs typeface="Tahoma" pitchFamily="34" charset="0"/>
            </a:endParaRPr>
          </a:p>
          <a:p>
            <a:pPr lvl="0" eaLnBrk="0" fontAlgn="base" hangingPunct="0">
              <a:lnSpc>
                <a:spcPct val="120000"/>
              </a:lnSpc>
              <a:spcBef>
                <a:spcPct val="0"/>
              </a:spcBef>
              <a:spcAft>
                <a:spcPct val="0"/>
              </a:spcAft>
              <a:buClr>
                <a:srgbClr val="FD5A1D"/>
              </a:buClr>
            </a:pPr>
            <a:endParaRPr lang="en-US" altLang="zh-CN" sz="1300" b="1" dirty="0">
              <a:solidFill>
                <a:srgbClr val="0070C0"/>
              </a:solidFill>
              <a:latin typeface="Tahoma" pitchFamily="34" charset="0"/>
              <a:ea typeface="Tahoma" pitchFamily="34" charset="0"/>
              <a:cs typeface="Tahoma" pitchFamily="34" charset="0"/>
            </a:endParaRPr>
          </a:p>
          <a:p>
            <a:pPr lvl="0" eaLnBrk="0" fontAlgn="base" hangingPunct="0">
              <a:lnSpc>
                <a:spcPct val="120000"/>
              </a:lnSpc>
              <a:spcBef>
                <a:spcPct val="0"/>
              </a:spcBef>
              <a:spcAft>
                <a:spcPct val="0"/>
              </a:spcAft>
              <a:buClr>
                <a:srgbClr val="FD5A1D"/>
              </a:buClr>
            </a:pPr>
            <a:r>
              <a:rPr lang="en-US" altLang="zh-CN" sz="1300" b="1" dirty="0" smtClean="0">
                <a:solidFill>
                  <a:srgbClr val="0070C0"/>
                </a:solidFill>
                <a:latin typeface="Tahoma" pitchFamily="34" charset="0"/>
                <a:ea typeface="Tahoma" pitchFamily="34" charset="0"/>
                <a:cs typeface="Tahoma" pitchFamily="34" charset="0"/>
              </a:rPr>
              <a:t>Phone </a:t>
            </a:r>
            <a:r>
              <a:rPr lang="zh-CN" altLang="en-US" sz="1300" b="1" dirty="0" smtClean="0">
                <a:solidFill>
                  <a:srgbClr val="0070C0"/>
                </a:solidFill>
                <a:latin typeface="Tahoma" pitchFamily="34" charset="0"/>
                <a:ea typeface="Tahoma" pitchFamily="34" charset="0"/>
                <a:cs typeface="Tahoma" pitchFamily="34" charset="0"/>
              </a:rPr>
              <a:t>联系电话：</a:t>
            </a:r>
            <a:r>
              <a:rPr lang="en-US" altLang="zh-CN" sz="1300" b="1" dirty="0" smtClean="0">
                <a:solidFill>
                  <a:srgbClr val="0070C0"/>
                </a:solidFill>
                <a:latin typeface="Tahoma" pitchFamily="34" charset="0"/>
                <a:ea typeface="Tahoma" pitchFamily="34" charset="0"/>
                <a:cs typeface="Tahoma" pitchFamily="34" charset="0"/>
              </a:rPr>
              <a:t>139 2066 8634</a:t>
            </a:r>
          </a:p>
          <a:p>
            <a:pPr lvl="0" eaLnBrk="0" fontAlgn="base" hangingPunct="0">
              <a:lnSpc>
                <a:spcPct val="120000"/>
              </a:lnSpc>
              <a:spcBef>
                <a:spcPct val="0"/>
              </a:spcBef>
              <a:spcAft>
                <a:spcPct val="0"/>
              </a:spcAft>
              <a:buClr>
                <a:srgbClr val="FD5A1D"/>
              </a:buClr>
            </a:pPr>
            <a:r>
              <a:rPr lang="en-US" altLang="zh-CN" sz="1300" b="1" dirty="0" smtClean="0">
                <a:solidFill>
                  <a:srgbClr val="0070C0"/>
                </a:solidFill>
                <a:latin typeface="Tahoma" pitchFamily="34" charset="0"/>
                <a:ea typeface="Tahoma" pitchFamily="34" charset="0"/>
                <a:cs typeface="Tahoma" pitchFamily="34" charset="0"/>
              </a:rPr>
              <a:t>(</a:t>
            </a:r>
            <a:r>
              <a:rPr lang="en-US" altLang="zh-CN" sz="1300" b="1" dirty="0">
                <a:solidFill>
                  <a:srgbClr val="0070C0"/>
                </a:solidFill>
                <a:latin typeface="Tahoma" pitchFamily="34" charset="0"/>
                <a:ea typeface="Tahoma" pitchFamily="34" charset="0"/>
                <a:cs typeface="Tahoma" pitchFamily="34" charset="0"/>
              </a:rPr>
              <a:t>86 898) 8559 8888 - </a:t>
            </a:r>
            <a:r>
              <a:rPr lang="en-US" altLang="zh-CN" sz="1300" b="1" dirty="0" smtClean="0">
                <a:solidFill>
                  <a:srgbClr val="0070C0"/>
                </a:solidFill>
                <a:latin typeface="Tahoma" pitchFamily="34" charset="0"/>
                <a:ea typeface="Tahoma" pitchFamily="34" charset="0"/>
                <a:cs typeface="Tahoma" pitchFamily="34" charset="0"/>
              </a:rPr>
              <a:t>6900</a:t>
            </a:r>
          </a:p>
          <a:p>
            <a:pPr lvl="0" eaLnBrk="0" fontAlgn="base" hangingPunct="0">
              <a:lnSpc>
                <a:spcPct val="120000"/>
              </a:lnSpc>
              <a:spcBef>
                <a:spcPct val="0"/>
              </a:spcBef>
              <a:spcAft>
                <a:spcPct val="0"/>
              </a:spcAft>
              <a:buClr>
                <a:srgbClr val="FD5A1D"/>
              </a:buClr>
            </a:pPr>
            <a:endParaRPr lang="en-US" altLang="zh-CN" sz="1300" b="1" dirty="0" smtClean="0">
              <a:solidFill>
                <a:srgbClr val="0070C0"/>
              </a:solidFill>
              <a:latin typeface="Tahoma" pitchFamily="34" charset="0"/>
              <a:ea typeface="Tahoma" pitchFamily="34" charset="0"/>
              <a:cs typeface="Tahoma" pitchFamily="34" charset="0"/>
            </a:endParaRPr>
          </a:p>
          <a:p>
            <a:pPr lvl="0" eaLnBrk="0" fontAlgn="base" hangingPunct="0">
              <a:lnSpc>
                <a:spcPct val="120000"/>
              </a:lnSpc>
              <a:spcBef>
                <a:spcPct val="0"/>
              </a:spcBef>
              <a:spcAft>
                <a:spcPct val="0"/>
              </a:spcAft>
              <a:buClr>
                <a:srgbClr val="FD5A1D"/>
              </a:buClr>
            </a:pPr>
            <a:r>
              <a:rPr lang="en-US" altLang="zh-CN" sz="1300" b="1" dirty="0" smtClean="0">
                <a:solidFill>
                  <a:srgbClr val="0070C0"/>
                </a:solidFill>
                <a:latin typeface="Tahoma" pitchFamily="34" charset="0"/>
                <a:ea typeface="Tahoma" pitchFamily="34" charset="0"/>
                <a:cs typeface="Tahoma" pitchFamily="34" charset="0"/>
              </a:rPr>
              <a:t>Email address </a:t>
            </a:r>
            <a:r>
              <a:rPr lang="zh-CN" altLang="en-US" sz="1300" b="1" dirty="0" smtClean="0">
                <a:solidFill>
                  <a:srgbClr val="0070C0"/>
                </a:solidFill>
                <a:latin typeface="Tahoma" pitchFamily="34" charset="0"/>
                <a:ea typeface="Tahoma" pitchFamily="34" charset="0"/>
                <a:cs typeface="Tahoma" pitchFamily="34" charset="0"/>
              </a:rPr>
              <a:t>邮箱：</a:t>
            </a:r>
            <a:endParaRPr lang="en-US" altLang="zh-CN" sz="1300" b="1" dirty="0">
              <a:solidFill>
                <a:srgbClr val="0070C0"/>
              </a:solidFill>
              <a:latin typeface="Tahoma" pitchFamily="34" charset="0"/>
              <a:ea typeface="Tahoma" pitchFamily="34" charset="0"/>
              <a:cs typeface="Tahoma" pitchFamily="34" charset="0"/>
            </a:endParaRPr>
          </a:p>
          <a:p>
            <a:pPr lvl="0" eaLnBrk="0" fontAlgn="base" hangingPunct="0">
              <a:lnSpc>
                <a:spcPct val="120000"/>
              </a:lnSpc>
              <a:spcBef>
                <a:spcPct val="0"/>
              </a:spcBef>
              <a:spcAft>
                <a:spcPct val="0"/>
              </a:spcAft>
              <a:buClr>
                <a:srgbClr val="FD5A1D"/>
              </a:buClr>
            </a:pPr>
            <a:r>
              <a:rPr lang="en-US" altLang="zh-CN" sz="1300" b="1" dirty="0" smtClean="0">
                <a:solidFill>
                  <a:srgbClr val="0070C0"/>
                </a:solidFill>
                <a:latin typeface="Tahoma" pitchFamily="34" charset="0"/>
                <a:ea typeface="Tahoma" pitchFamily="34" charset="0"/>
                <a:cs typeface="Tahoma" pitchFamily="34" charset="0"/>
              </a:rPr>
              <a:t>Rose.zhao@wyndhamgpr.com</a:t>
            </a:r>
            <a:endParaRPr lang="zh-CN" altLang="zh-CN" sz="1300" b="1" dirty="0">
              <a:solidFill>
                <a:srgbClr val="0070C0"/>
              </a:solidFill>
              <a:latin typeface="Tahoma" pitchFamily="34" charset="0"/>
              <a:ea typeface="Tahoma" pitchFamily="34" charset="0"/>
              <a:cs typeface="Tahoma" pitchFamily="34" charset="0"/>
            </a:endParaRPr>
          </a:p>
        </p:txBody>
      </p:sp>
      <p:sp>
        <p:nvSpPr>
          <p:cNvPr id="6"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a:solidFill>
                  <a:srgbClr val="FD5A1D"/>
                </a:solidFill>
                <a:latin typeface="Tahoma" pitchFamily="34" charset="0"/>
                <a:ea typeface="Tahoma" pitchFamily="34" charset="0"/>
                <a:cs typeface="Tahoma" pitchFamily="34" charset="0"/>
              </a:rPr>
              <a:t> Contact Us </a:t>
            </a:r>
            <a:br>
              <a:rPr lang="en-US" altLang="zh-CN" sz="2400" dirty="0">
                <a:solidFill>
                  <a:srgbClr val="FD5A1D"/>
                </a:solidFill>
                <a:latin typeface="Tahoma" pitchFamily="34" charset="0"/>
                <a:ea typeface="Tahoma" pitchFamily="34" charset="0"/>
                <a:cs typeface="Tahoma" pitchFamily="34" charset="0"/>
              </a:rPr>
            </a:br>
            <a:r>
              <a:rPr lang="zh-CN" altLang="en-US" sz="2400" dirty="0">
                <a:solidFill>
                  <a:srgbClr val="FD5A1D"/>
                </a:solidFill>
                <a:latin typeface="Tahoma" pitchFamily="34" charset="0"/>
                <a:ea typeface="方正黑体简体" pitchFamily="65" charset="-122"/>
              </a:rPr>
              <a:t>联系我们</a:t>
            </a:r>
          </a:p>
        </p:txBody>
      </p:sp>
      <p:sp>
        <p:nvSpPr>
          <p:cNvPr id="8" name="TextBox 7"/>
          <p:cNvSpPr txBox="1"/>
          <p:nvPr/>
        </p:nvSpPr>
        <p:spPr>
          <a:xfrm>
            <a:off x="153989" y="4869160"/>
            <a:ext cx="8462309" cy="1902059"/>
          </a:xfrm>
          <a:prstGeom prst="rect">
            <a:avLst/>
          </a:prstGeom>
          <a:noFill/>
        </p:spPr>
        <p:txBody>
          <a:bodyPr wrap="square" rtlCol="0">
            <a:spAutoFit/>
          </a:bodyPr>
          <a:lstStyle/>
          <a:p>
            <a:pPr eaLnBrk="0" fontAlgn="base" hangingPunct="0">
              <a:lnSpc>
                <a:spcPct val="120000"/>
              </a:lnSpc>
              <a:spcBef>
                <a:spcPct val="0"/>
              </a:spcBef>
              <a:spcAft>
                <a:spcPct val="0"/>
              </a:spcAft>
              <a:buClr>
                <a:srgbClr val="FD5A1D"/>
              </a:buClr>
            </a:pPr>
            <a:r>
              <a:rPr lang="en-US" altLang="zh-CN" sz="1300" b="1" dirty="0">
                <a:solidFill>
                  <a:srgbClr val="0070C0"/>
                </a:solidFill>
                <a:latin typeface="Tahoma" pitchFamily="34" charset="0"/>
                <a:ea typeface="Tahoma" pitchFamily="34" charset="0"/>
                <a:cs typeface="Tahoma" pitchFamily="34" charset="0"/>
              </a:rPr>
              <a:t>Wyndham Grand Plaza Royale Hainan Longmu Bay</a:t>
            </a:r>
          </a:p>
          <a:p>
            <a:pPr eaLnBrk="0" fontAlgn="base" hangingPunct="0">
              <a:lnSpc>
                <a:spcPct val="120000"/>
              </a:lnSpc>
              <a:spcBef>
                <a:spcPct val="0"/>
              </a:spcBef>
              <a:spcAft>
                <a:spcPct val="0"/>
              </a:spcAft>
              <a:buClr>
                <a:srgbClr val="FD5A1D"/>
              </a:buClr>
            </a:pPr>
            <a:r>
              <a:rPr lang="zh-CN" altLang="en-US" sz="1300" b="1" dirty="0">
                <a:solidFill>
                  <a:srgbClr val="0070C0"/>
                </a:solidFill>
                <a:latin typeface="Tahoma" pitchFamily="34" charset="0"/>
                <a:ea typeface="黑体" pitchFamily="49" charset="-122"/>
                <a:cs typeface="Tahoma" pitchFamily="34" charset="0"/>
              </a:rPr>
              <a:t>海南龙沐湾温德姆至尊豪廷大酒店</a:t>
            </a:r>
          </a:p>
          <a:p>
            <a:pPr eaLnBrk="0" fontAlgn="base" hangingPunct="0">
              <a:lnSpc>
                <a:spcPct val="120000"/>
              </a:lnSpc>
              <a:spcBef>
                <a:spcPct val="0"/>
              </a:spcBef>
              <a:spcAft>
                <a:spcPct val="0"/>
              </a:spcAft>
              <a:buClr>
                <a:srgbClr val="FD5A1D"/>
              </a:buClr>
            </a:pPr>
            <a:r>
              <a:rPr lang="en-US" altLang="zh-CN" sz="1200" b="1" dirty="0" smtClean="0">
                <a:solidFill>
                  <a:srgbClr val="3C3C3C"/>
                </a:solidFill>
                <a:latin typeface="Tahoma" pitchFamily="34" charset="0"/>
                <a:ea typeface="Tahoma" pitchFamily="34" charset="0"/>
                <a:cs typeface="Tahoma" pitchFamily="34" charset="0"/>
              </a:rPr>
              <a:t>Longmu Bay International Resort District, Ledong County 572541, </a:t>
            </a:r>
          </a:p>
          <a:p>
            <a:pPr eaLnBrk="0" fontAlgn="base" hangingPunct="0">
              <a:lnSpc>
                <a:spcPct val="120000"/>
              </a:lnSpc>
              <a:spcBef>
                <a:spcPct val="0"/>
              </a:spcBef>
              <a:spcAft>
                <a:spcPct val="0"/>
              </a:spcAft>
              <a:buClr>
                <a:srgbClr val="FD5A1D"/>
              </a:buClr>
            </a:pPr>
            <a:r>
              <a:rPr lang="en-US" altLang="zh-CN" sz="1200" b="1" dirty="0" smtClean="0">
                <a:solidFill>
                  <a:srgbClr val="3C3C3C"/>
                </a:solidFill>
                <a:latin typeface="Tahoma" pitchFamily="34" charset="0"/>
                <a:ea typeface="Tahoma" pitchFamily="34" charset="0"/>
                <a:cs typeface="Tahoma" pitchFamily="34" charset="0"/>
              </a:rPr>
              <a:t>Hainan Province, P. R. China</a:t>
            </a:r>
            <a:endParaRPr lang="zh-CN" altLang="zh-CN" sz="1200" b="1" dirty="0" smtClean="0">
              <a:solidFill>
                <a:srgbClr val="3C3C3C"/>
              </a:solidFill>
              <a:latin typeface="Tahoma" pitchFamily="34" charset="0"/>
              <a:ea typeface="黑体" pitchFamily="49" charset="-122"/>
              <a:cs typeface="Tahoma" pitchFamily="34" charset="0"/>
            </a:endParaRPr>
          </a:p>
          <a:p>
            <a:pPr eaLnBrk="0" fontAlgn="base" hangingPunct="0">
              <a:lnSpc>
                <a:spcPct val="120000"/>
              </a:lnSpc>
              <a:spcBef>
                <a:spcPct val="0"/>
              </a:spcBef>
              <a:spcAft>
                <a:spcPct val="0"/>
              </a:spcAft>
              <a:buClr>
                <a:srgbClr val="FD5A1D"/>
              </a:buClr>
            </a:pPr>
            <a:r>
              <a:rPr lang="zh-CN" altLang="zh-CN" sz="1200" b="1" dirty="0" smtClean="0">
                <a:solidFill>
                  <a:srgbClr val="3C3C3C"/>
                </a:solidFill>
                <a:latin typeface="Tahoma" pitchFamily="34" charset="0"/>
                <a:ea typeface="黑体" pitchFamily="49" charset="-122"/>
                <a:cs typeface="Tahoma" pitchFamily="34" charset="0"/>
              </a:rPr>
              <a:t>中国</a:t>
            </a:r>
            <a:r>
              <a:rPr lang="zh-CN" altLang="zh-CN" sz="1200" b="1" dirty="0">
                <a:solidFill>
                  <a:srgbClr val="3C3C3C"/>
                </a:solidFill>
                <a:latin typeface="Tahoma" pitchFamily="34" charset="0"/>
                <a:ea typeface="黑体" pitchFamily="49" charset="-122"/>
                <a:cs typeface="Tahoma" pitchFamily="34" charset="0"/>
              </a:rPr>
              <a:t>海南省乐东龙沐湾国际旅游度假区 邮编：</a:t>
            </a:r>
            <a:r>
              <a:rPr lang="en-US" altLang="zh-CN" sz="1200" b="1" dirty="0">
                <a:solidFill>
                  <a:srgbClr val="3C3C3C"/>
                </a:solidFill>
                <a:latin typeface="Tahoma" pitchFamily="34" charset="0"/>
                <a:ea typeface="Tahoma" pitchFamily="34" charset="0"/>
                <a:cs typeface="Tahoma" pitchFamily="34" charset="0"/>
              </a:rPr>
              <a:t>572541</a:t>
            </a:r>
            <a:endParaRPr lang="zh-CN" altLang="zh-CN" sz="1200" b="1" dirty="0">
              <a:solidFill>
                <a:srgbClr val="3C3C3C"/>
              </a:solidFill>
              <a:latin typeface="Tahoma" pitchFamily="34" charset="0"/>
              <a:ea typeface="黑体" pitchFamily="49" charset="-122"/>
              <a:cs typeface="Tahoma" pitchFamily="34" charset="0"/>
            </a:endParaRPr>
          </a:p>
          <a:p>
            <a:pPr eaLnBrk="0" fontAlgn="base" hangingPunct="0">
              <a:lnSpc>
                <a:spcPct val="120000"/>
              </a:lnSpc>
              <a:spcBef>
                <a:spcPct val="0"/>
              </a:spcBef>
              <a:spcAft>
                <a:spcPct val="0"/>
              </a:spcAft>
              <a:buClr>
                <a:srgbClr val="FD5A1D"/>
              </a:buClr>
            </a:pPr>
            <a:r>
              <a:rPr lang="en-US" altLang="zh-CN" sz="1200" b="1" dirty="0" smtClean="0">
                <a:solidFill>
                  <a:srgbClr val="3C3C3C"/>
                </a:solidFill>
                <a:latin typeface="Tahoma" pitchFamily="34" charset="0"/>
                <a:ea typeface="Tahoma" pitchFamily="34" charset="0"/>
                <a:cs typeface="Tahoma" pitchFamily="34" charset="0"/>
              </a:rPr>
              <a:t>Tel</a:t>
            </a:r>
            <a:r>
              <a:rPr lang="zh-CN" altLang="zh-CN" sz="1200" b="1" dirty="0">
                <a:solidFill>
                  <a:srgbClr val="3C3C3C"/>
                </a:solidFill>
                <a:latin typeface="Tahoma" pitchFamily="34" charset="0"/>
                <a:ea typeface="黑体" pitchFamily="49" charset="-122"/>
                <a:cs typeface="Tahoma" pitchFamily="34" charset="0"/>
              </a:rPr>
              <a:t>电话</a:t>
            </a:r>
            <a:r>
              <a:rPr lang="en-US" altLang="zh-CN" sz="1200" b="1" dirty="0">
                <a:solidFill>
                  <a:srgbClr val="3C3C3C"/>
                </a:solidFill>
                <a:latin typeface="Tahoma" pitchFamily="34" charset="0"/>
                <a:ea typeface="Tahoma" pitchFamily="34" charset="0"/>
                <a:cs typeface="Tahoma" pitchFamily="34" charset="0"/>
              </a:rPr>
              <a:t>: (86 898) – 8559 </a:t>
            </a:r>
            <a:r>
              <a:rPr lang="en-US" altLang="zh-CN" sz="1200" b="1" dirty="0" smtClean="0">
                <a:solidFill>
                  <a:srgbClr val="3C3C3C"/>
                </a:solidFill>
                <a:latin typeface="Tahoma" pitchFamily="34" charset="0"/>
                <a:ea typeface="Tahoma" pitchFamily="34" charset="0"/>
                <a:cs typeface="Tahoma" pitchFamily="34" charset="0"/>
              </a:rPr>
              <a:t>8888    Fax</a:t>
            </a:r>
            <a:r>
              <a:rPr lang="zh-CN" altLang="zh-CN" sz="1200" b="1" dirty="0">
                <a:solidFill>
                  <a:srgbClr val="3C3C3C"/>
                </a:solidFill>
                <a:latin typeface="Tahoma" pitchFamily="34" charset="0"/>
                <a:ea typeface="黑体" pitchFamily="49" charset="-122"/>
                <a:cs typeface="Tahoma" pitchFamily="34" charset="0"/>
              </a:rPr>
              <a:t>传真</a:t>
            </a:r>
            <a:r>
              <a:rPr lang="en-US" altLang="zh-CN" sz="1200" b="1" dirty="0">
                <a:solidFill>
                  <a:srgbClr val="3C3C3C"/>
                </a:solidFill>
                <a:latin typeface="Tahoma" pitchFamily="34" charset="0"/>
                <a:ea typeface="Tahoma" pitchFamily="34" charset="0"/>
                <a:cs typeface="Tahoma" pitchFamily="34" charset="0"/>
              </a:rPr>
              <a:t>: (86 898) – 8559 8610</a:t>
            </a:r>
            <a:endParaRPr lang="zh-CN" altLang="zh-CN" sz="1200" b="1" dirty="0">
              <a:solidFill>
                <a:srgbClr val="3C3C3C"/>
              </a:solidFill>
              <a:latin typeface="Tahoma" pitchFamily="34" charset="0"/>
              <a:ea typeface="黑体" pitchFamily="49" charset="-122"/>
              <a:cs typeface="Tahoma" pitchFamily="34" charset="0"/>
            </a:endParaRPr>
          </a:p>
          <a:p>
            <a:pPr eaLnBrk="0" fontAlgn="base" hangingPunct="0">
              <a:lnSpc>
                <a:spcPct val="120000"/>
              </a:lnSpc>
              <a:spcBef>
                <a:spcPct val="0"/>
              </a:spcBef>
              <a:spcAft>
                <a:spcPct val="0"/>
              </a:spcAft>
              <a:buClr>
                <a:srgbClr val="FD5A1D"/>
              </a:buClr>
            </a:pPr>
            <a:r>
              <a:rPr lang="en-US" altLang="zh-CN" sz="1200" b="1" dirty="0" smtClean="0">
                <a:solidFill>
                  <a:srgbClr val="3C3C3C"/>
                </a:solidFill>
                <a:latin typeface="Tahoma" pitchFamily="34" charset="0"/>
                <a:ea typeface="Tahoma" pitchFamily="34" charset="0"/>
                <a:cs typeface="Tahoma" pitchFamily="34" charset="0"/>
              </a:rPr>
              <a:t>Email</a:t>
            </a:r>
            <a:r>
              <a:rPr lang="zh-CN" altLang="zh-CN" sz="1200" b="1" dirty="0">
                <a:solidFill>
                  <a:srgbClr val="3C3C3C"/>
                </a:solidFill>
                <a:latin typeface="Tahoma" pitchFamily="34" charset="0"/>
                <a:ea typeface="黑体" pitchFamily="49" charset="-122"/>
                <a:cs typeface="Tahoma" pitchFamily="34" charset="0"/>
              </a:rPr>
              <a:t>邮箱</a:t>
            </a:r>
            <a:r>
              <a:rPr lang="en-US" altLang="zh-CN" sz="1200" b="1" dirty="0">
                <a:solidFill>
                  <a:srgbClr val="3C3C3C"/>
                </a:solidFill>
                <a:latin typeface="Tahoma" pitchFamily="34" charset="0"/>
                <a:ea typeface="Tahoma" pitchFamily="34" charset="0"/>
                <a:cs typeface="Tahoma" pitchFamily="34" charset="0"/>
              </a:rPr>
              <a:t>: </a:t>
            </a:r>
            <a:r>
              <a:rPr lang="en-US" altLang="zh-CN" sz="1200" b="1" dirty="0" smtClean="0">
                <a:solidFill>
                  <a:srgbClr val="3C3C3C"/>
                </a:solidFill>
                <a:latin typeface="Tahoma" pitchFamily="34" charset="0"/>
                <a:ea typeface="Tahoma" pitchFamily="34" charset="0"/>
                <a:cs typeface="Tahoma" pitchFamily="34" charset="0"/>
              </a:rPr>
              <a:t>info.longmubay@wyndhamgpr.com</a:t>
            </a:r>
            <a:r>
              <a:rPr lang="en-US" altLang="zh-CN" sz="1200" b="1" dirty="0">
                <a:solidFill>
                  <a:srgbClr val="3C3C3C"/>
                </a:solidFill>
                <a:latin typeface="Tahoma" pitchFamily="34" charset="0"/>
                <a:ea typeface="Tahoma" pitchFamily="34" charset="0"/>
                <a:cs typeface="Tahoma" pitchFamily="34" charset="0"/>
              </a:rPr>
              <a:t> </a:t>
            </a:r>
            <a:r>
              <a:rPr lang="en-US" altLang="zh-CN" sz="1200" b="1" dirty="0" smtClean="0">
                <a:solidFill>
                  <a:srgbClr val="3C3C3C"/>
                </a:solidFill>
                <a:latin typeface="Tahoma" pitchFamily="34" charset="0"/>
                <a:ea typeface="Tahoma" pitchFamily="34" charset="0"/>
                <a:cs typeface="Tahoma" pitchFamily="34" charset="0"/>
              </a:rPr>
              <a:t>   </a:t>
            </a:r>
          </a:p>
          <a:p>
            <a:pPr eaLnBrk="0" fontAlgn="base" hangingPunct="0">
              <a:lnSpc>
                <a:spcPct val="120000"/>
              </a:lnSpc>
              <a:spcBef>
                <a:spcPct val="0"/>
              </a:spcBef>
              <a:spcAft>
                <a:spcPct val="0"/>
              </a:spcAft>
              <a:buClr>
                <a:srgbClr val="FD5A1D"/>
              </a:buClr>
            </a:pPr>
            <a:r>
              <a:rPr lang="en-US" altLang="zh-CN" sz="1200" b="1" dirty="0" smtClean="0">
                <a:solidFill>
                  <a:srgbClr val="3C3C3C"/>
                </a:solidFill>
                <a:latin typeface="Tahoma" pitchFamily="34" charset="0"/>
                <a:ea typeface="Tahoma" pitchFamily="34" charset="0"/>
                <a:cs typeface="Tahoma" pitchFamily="34" charset="0"/>
              </a:rPr>
              <a:t>Website</a:t>
            </a:r>
            <a:r>
              <a:rPr lang="zh-CN" altLang="zh-CN" sz="1200" b="1" dirty="0">
                <a:solidFill>
                  <a:srgbClr val="3C3C3C"/>
                </a:solidFill>
                <a:latin typeface="Tahoma" pitchFamily="34" charset="0"/>
                <a:ea typeface="黑体" pitchFamily="49" charset="-122"/>
                <a:cs typeface="Tahoma" pitchFamily="34" charset="0"/>
              </a:rPr>
              <a:t>网址</a:t>
            </a:r>
            <a:r>
              <a:rPr lang="en-US" altLang="zh-CN" sz="1200" b="1" dirty="0">
                <a:solidFill>
                  <a:srgbClr val="3C3C3C"/>
                </a:solidFill>
                <a:latin typeface="Tahoma" pitchFamily="34" charset="0"/>
                <a:ea typeface="Tahoma" pitchFamily="34" charset="0"/>
                <a:cs typeface="Tahoma" pitchFamily="34" charset="0"/>
              </a:rPr>
              <a:t>: www.wyndhamgpr.com</a:t>
            </a:r>
            <a:endParaRPr lang="zh-CN" altLang="zh-CN" sz="1200" b="1" dirty="0">
              <a:solidFill>
                <a:srgbClr val="3C3C3C"/>
              </a:solidFill>
              <a:latin typeface="Tahoma" pitchFamily="34" charset="0"/>
              <a:ea typeface="黑体" pitchFamily="49" charset="-122"/>
              <a:cs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67637" y="246912"/>
            <a:ext cx="88216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000" dirty="0" smtClean="0">
                <a:solidFill>
                  <a:schemeClr val="bg1"/>
                </a:solidFill>
                <a:effectLst>
                  <a:outerShdw blurRad="38100" dist="38100" dir="2700000" algn="tl">
                    <a:srgbClr val="000000">
                      <a:alpha val="43137"/>
                    </a:srgbClr>
                  </a:outerShdw>
                </a:effectLst>
                <a:latin typeface="Tahoma" pitchFamily="34" charset="0"/>
                <a:ea typeface="方正黑体简体" pitchFamily="65" charset="-122"/>
              </a:rPr>
              <a:t>Discovery of the Most Beautiful Backyard </a:t>
            </a:r>
            <a:r>
              <a:rPr lang="en-US" altLang="zh-CN" sz="2000" dirty="0">
                <a:solidFill>
                  <a:schemeClr val="bg1"/>
                </a:solidFill>
                <a:effectLst>
                  <a:outerShdw blurRad="38100" dist="38100" dir="2700000" algn="tl">
                    <a:srgbClr val="000000">
                      <a:alpha val="43137"/>
                    </a:srgbClr>
                  </a:outerShdw>
                </a:effectLst>
                <a:latin typeface="Tahoma" pitchFamily="34" charset="0"/>
                <a:ea typeface="方正黑体简体" pitchFamily="65" charset="-122"/>
              </a:rPr>
              <a:t>of Sanya</a:t>
            </a:r>
          </a:p>
          <a:p>
            <a:pPr algn="ctr" eaLnBrk="1" fontAlgn="base" hangingPunct="1">
              <a:spcAft>
                <a:spcPct val="0"/>
              </a:spcAft>
            </a:pPr>
            <a:r>
              <a:rPr lang="zh-CN" altLang="en-US" sz="2400" dirty="0">
                <a:solidFill>
                  <a:schemeClr val="bg1"/>
                </a:solidFill>
                <a:effectLst>
                  <a:outerShdw blurRad="38100" dist="38100" dir="2700000" algn="tl">
                    <a:srgbClr val="000000">
                      <a:alpha val="43137"/>
                    </a:srgbClr>
                  </a:outerShdw>
                </a:effectLst>
                <a:latin typeface="Tahoma" pitchFamily="34" charset="0"/>
                <a:ea typeface="方正黑体简体" pitchFamily="65" charset="-122"/>
              </a:rPr>
              <a:t>探秘三亚最美后花园</a:t>
            </a:r>
          </a:p>
        </p:txBody>
      </p:sp>
    </p:spTree>
    <p:extLst>
      <p:ext uri="{BB962C8B-B14F-4D97-AF65-F5344CB8AC3E}">
        <p14:creationId xmlns:p14="http://schemas.microsoft.com/office/powerpoint/2010/main" val="120382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67637" y="246912"/>
            <a:ext cx="88216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000" dirty="0">
                <a:solidFill>
                  <a:schemeClr val="bg1"/>
                </a:solidFill>
                <a:effectLst>
                  <a:outerShdw blurRad="38100" dist="38100" dir="2700000" algn="tl">
                    <a:srgbClr val="000000">
                      <a:alpha val="43137"/>
                    </a:srgbClr>
                  </a:outerShdw>
                </a:effectLst>
                <a:latin typeface="Tahoma" pitchFamily="34" charset="0"/>
                <a:ea typeface="方正黑体简体" pitchFamily="65" charset="-122"/>
              </a:rPr>
              <a:t>Wyndham Grand Plaza Royale Hainan Longmu Bay</a:t>
            </a:r>
            <a:r>
              <a:rPr lang="en-US" altLang="zh-CN" sz="2400" dirty="0">
                <a:solidFill>
                  <a:schemeClr val="bg1"/>
                </a:solidFill>
                <a:effectLst>
                  <a:outerShdw blurRad="38100" dist="38100" dir="2700000" algn="tl">
                    <a:srgbClr val="000000">
                      <a:alpha val="43137"/>
                    </a:srgbClr>
                  </a:outerShdw>
                </a:effectLst>
                <a:latin typeface="Tahoma" pitchFamily="34" charset="0"/>
                <a:ea typeface="方正黑体简体" pitchFamily="65" charset="-122"/>
              </a:rPr>
              <a:t/>
            </a:r>
            <a:br>
              <a:rPr lang="en-US" altLang="zh-CN" sz="2400" dirty="0">
                <a:solidFill>
                  <a:schemeClr val="bg1"/>
                </a:solidFill>
                <a:effectLst>
                  <a:outerShdw blurRad="38100" dist="38100" dir="2700000" algn="tl">
                    <a:srgbClr val="000000">
                      <a:alpha val="43137"/>
                    </a:srgbClr>
                  </a:outerShdw>
                </a:effectLst>
                <a:latin typeface="Tahoma" pitchFamily="34" charset="0"/>
                <a:ea typeface="方正黑体简体" pitchFamily="65" charset="-122"/>
              </a:rPr>
            </a:br>
            <a:r>
              <a:rPr lang="zh-CN" altLang="en-US" sz="2400" dirty="0">
                <a:solidFill>
                  <a:schemeClr val="bg1"/>
                </a:solidFill>
                <a:effectLst>
                  <a:outerShdw blurRad="38100" dist="38100" dir="2700000" algn="tl">
                    <a:srgbClr val="000000">
                      <a:alpha val="43137"/>
                    </a:srgbClr>
                  </a:outerShdw>
                </a:effectLst>
                <a:latin typeface="Tahoma" pitchFamily="34" charset="0"/>
                <a:ea typeface="方正黑体简体" pitchFamily="65" charset="-122"/>
              </a:rPr>
              <a:t>海南龙沐湾温德姆至尊豪廷大酒店</a:t>
            </a:r>
            <a:endParaRPr lang="zh-CN" altLang="en-US" sz="2400" dirty="0" smtClean="0">
              <a:solidFill>
                <a:schemeClr val="bg1"/>
              </a:solidFill>
              <a:effectLst>
                <a:outerShdw blurRad="38100" dist="38100" dir="2700000" algn="tl">
                  <a:srgbClr val="000000">
                    <a:alpha val="43137"/>
                  </a:srgbClr>
                </a:outerShdw>
              </a:effectLst>
              <a:latin typeface="Tahoma" pitchFamily="34" charset="0"/>
              <a:ea typeface="方正黑体简体" pitchFamily="65"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67637" y="246912"/>
            <a:ext cx="88216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000" dirty="0">
                <a:solidFill>
                  <a:schemeClr val="bg1"/>
                </a:solidFill>
                <a:effectLst>
                  <a:outerShdw blurRad="38100" dist="38100" dir="2700000" algn="tl">
                    <a:srgbClr val="000000">
                      <a:alpha val="43137"/>
                    </a:srgbClr>
                  </a:outerShdw>
                </a:effectLst>
                <a:latin typeface="Tahoma" pitchFamily="34" charset="0"/>
                <a:ea typeface="方正黑体简体" pitchFamily="65" charset="-122"/>
              </a:rPr>
              <a:t>Your New Destination Where Luxury Is Redefined</a:t>
            </a:r>
          </a:p>
          <a:p>
            <a:pPr algn="ctr" eaLnBrk="1" fontAlgn="base" hangingPunct="1">
              <a:spcAft>
                <a:spcPct val="0"/>
              </a:spcAft>
            </a:pPr>
            <a:r>
              <a:rPr lang="zh-CN" altLang="en-US" sz="2400" dirty="0">
                <a:solidFill>
                  <a:schemeClr val="bg1"/>
                </a:solidFill>
                <a:effectLst>
                  <a:outerShdw blurRad="38100" dist="38100" dir="2700000" algn="tl">
                    <a:srgbClr val="000000">
                      <a:alpha val="43137"/>
                    </a:srgbClr>
                  </a:outerShdw>
                </a:effectLst>
                <a:latin typeface="Tahoma" pitchFamily="34" charset="0"/>
                <a:ea typeface="方正黑体简体" pitchFamily="65" charset="-122"/>
              </a:rPr>
              <a:t>豪华新地标  华贵新诠释</a:t>
            </a:r>
          </a:p>
        </p:txBody>
      </p:sp>
    </p:spTree>
    <p:extLst>
      <p:ext uri="{BB962C8B-B14F-4D97-AF65-F5344CB8AC3E}">
        <p14:creationId xmlns:p14="http://schemas.microsoft.com/office/powerpoint/2010/main" val="381544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Marcom\照片\酒店照片\【批量下载】2015-07-17 181633等\Wyndham\2015-08-01 12070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212" y="908720"/>
            <a:ext cx="7935303" cy="464161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ctr" eaLnBrk="1" fontAlgn="base" hangingPunct="1">
              <a:spcAft>
                <a:spcPct val="0"/>
              </a:spcAft>
            </a:pPr>
            <a:r>
              <a:rPr lang="en-US" altLang="zh-CN" sz="2400" dirty="0" smtClean="0">
                <a:solidFill>
                  <a:srgbClr val="FD5A1D"/>
                </a:solidFill>
                <a:latin typeface="Tahoma" pitchFamily="34" charset="0"/>
                <a:ea typeface="Tahoma" pitchFamily="34" charset="0"/>
                <a:cs typeface="Tahoma" pitchFamily="34" charset="0"/>
              </a:rPr>
              <a:t>Hotel Overview </a:t>
            </a:r>
            <a:br>
              <a:rPr lang="en-US" altLang="zh-CN" sz="2400" dirty="0" smtClean="0">
                <a:solidFill>
                  <a:srgbClr val="FD5A1D"/>
                </a:solidFill>
                <a:latin typeface="Tahoma" pitchFamily="34" charset="0"/>
                <a:ea typeface="Tahoma" pitchFamily="34" charset="0"/>
                <a:cs typeface="Tahoma" pitchFamily="34" charset="0"/>
              </a:rPr>
            </a:br>
            <a:r>
              <a:rPr lang="zh-CN" altLang="en-US" sz="2400" dirty="0" smtClean="0">
                <a:solidFill>
                  <a:srgbClr val="FD5A1D"/>
                </a:solidFill>
                <a:latin typeface="Tahoma" pitchFamily="34" charset="0"/>
                <a:ea typeface="方正黑体简体" pitchFamily="65" charset="-122"/>
              </a:rPr>
              <a:t>酒店</a:t>
            </a:r>
            <a:r>
              <a:rPr lang="zh-CN" altLang="en-US" sz="2400" dirty="0">
                <a:solidFill>
                  <a:srgbClr val="FD5A1D"/>
                </a:solidFill>
                <a:latin typeface="Tahoma" pitchFamily="34" charset="0"/>
                <a:ea typeface="方正黑体简体" pitchFamily="65" charset="-122"/>
              </a:rPr>
              <a:t>概况</a:t>
            </a:r>
            <a:endParaRPr lang="zh-CN" altLang="en-US" sz="2400" dirty="0" smtClean="0">
              <a:solidFill>
                <a:srgbClr val="FD5A1D"/>
              </a:solidFill>
              <a:latin typeface="Tahoma" pitchFamily="34" charset="0"/>
              <a:ea typeface="方正黑体简体" pitchFamily="65" charset="-122"/>
            </a:endParaRPr>
          </a:p>
        </p:txBody>
      </p:sp>
      <p:sp>
        <p:nvSpPr>
          <p:cNvPr id="7" name="TextBox 6"/>
          <p:cNvSpPr txBox="1">
            <a:spLocks noChangeArrowheads="1"/>
          </p:cNvSpPr>
          <p:nvPr/>
        </p:nvSpPr>
        <p:spPr bwMode="auto">
          <a:xfrm>
            <a:off x="179513" y="5305500"/>
            <a:ext cx="8821612" cy="149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algn="just">
              <a:lnSpc>
                <a:spcPct val="110000"/>
              </a:lnSpc>
            </a:pPr>
            <a:r>
              <a:rPr lang="en-US" altLang="zh-CN" sz="1300" dirty="0">
                <a:solidFill>
                  <a:srgbClr val="0070C0"/>
                </a:solidFill>
                <a:latin typeface="Tahoma" pitchFamily="34" charset="0"/>
                <a:ea typeface="Tahoma" pitchFamily="34" charset="0"/>
                <a:cs typeface="Tahoma" pitchFamily="34" charset="0"/>
              </a:rPr>
              <a:t>Situated on the south west coast of Hainan Island, the </a:t>
            </a:r>
            <a:r>
              <a:rPr lang="en-US" altLang="zh-CN" sz="1300" dirty="0">
                <a:solidFill>
                  <a:srgbClr val="FD5A1D"/>
                </a:solidFill>
                <a:latin typeface="Tahoma" pitchFamily="34" charset="0"/>
                <a:ea typeface="Tahoma" pitchFamily="34" charset="0"/>
                <a:cs typeface="Tahoma" pitchFamily="34" charset="0"/>
              </a:rPr>
              <a:t>Wyndham Grand Plaza Royale Hainan Longmu Bay</a:t>
            </a:r>
            <a:r>
              <a:rPr lang="en-US" altLang="zh-CN" sz="1300" dirty="0">
                <a:solidFill>
                  <a:srgbClr val="0070C0"/>
                </a:solidFill>
                <a:latin typeface="Tahoma" pitchFamily="34" charset="0"/>
                <a:ea typeface="Tahoma" pitchFamily="34" charset="0"/>
                <a:cs typeface="Tahoma" pitchFamily="34" charset="0"/>
              </a:rPr>
              <a:t> has perfectly balanced multiple resort elements such as luxury guestrooms, delicious cuisines, countless recreational activities and expansive gardens, providing you a great opportunity to indulge yourself in the magnificent tropical landscaping and the most beautiful </a:t>
            </a:r>
            <a:r>
              <a:rPr lang="en-US" altLang="zh-CN" sz="1300" dirty="0" smtClean="0">
                <a:solidFill>
                  <a:srgbClr val="0070C0"/>
                </a:solidFill>
                <a:latin typeface="Tahoma" pitchFamily="34" charset="0"/>
                <a:ea typeface="Tahoma" pitchFamily="34" charset="0"/>
                <a:cs typeface="Tahoma" pitchFamily="34" charset="0"/>
              </a:rPr>
              <a:t>sunset</a:t>
            </a:r>
            <a:r>
              <a:rPr lang="en-US" altLang="zh-CN" sz="1300" dirty="0">
                <a:solidFill>
                  <a:srgbClr val="0070C0"/>
                </a:solidFill>
                <a:latin typeface="Tahoma" pitchFamily="34" charset="0"/>
                <a:ea typeface="Tahoma" pitchFamily="34" charset="0"/>
                <a:cs typeface="Tahoma" pitchFamily="34" charset="0"/>
              </a:rPr>
              <a:t>.</a:t>
            </a:r>
          </a:p>
          <a:p>
            <a:pPr algn="just">
              <a:lnSpc>
                <a:spcPct val="110000"/>
              </a:lnSpc>
            </a:pPr>
            <a:endParaRPr lang="en-US" altLang="zh-CN" sz="500" dirty="0">
              <a:solidFill>
                <a:srgbClr val="0070C0"/>
              </a:solidFill>
              <a:latin typeface="Tahoma" pitchFamily="34" charset="0"/>
              <a:ea typeface="Tahoma" pitchFamily="34" charset="0"/>
              <a:cs typeface="Tahoma" pitchFamily="34" charset="0"/>
            </a:endParaRPr>
          </a:p>
          <a:p>
            <a:pPr algn="just">
              <a:lnSpc>
                <a:spcPct val="110000"/>
              </a:lnSpc>
            </a:pPr>
            <a:r>
              <a:rPr lang="zh-CN" altLang="en-US" sz="1300" dirty="0">
                <a:solidFill>
                  <a:srgbClr val="FD5A1D"/>
                </a:solidFill>
                <a:latin typeface="Tahoma" pitchFamily="34" charset="0"/>
                <a:ea typeface="黑体" pitchFamily="49" charset="-122"/>
                <a:cs typeface="Tahoma" pitchFamily="34" charset="0"/>
              </a:rPr>
              <a:t>海南龙沐湾温德姆至尊豪廷大酒店</a:t>
            </a:r>
            <a:r>
              <a:rPr lang="zh-CN" altLang="en-US" sz="1300" dirty="0">
                <a:solidFill>
                  <a:srgbClr val="0070C0"/>
                </a:solidFill>
                <a:latin typeface="Tahoma" pitchFamily="34" charset="0"/>
                <a:ea typeface="黑体" pitchFamily="49" charset="-122"/>
                <a:cs typeface="Tahoma" pitchFamily="34" charset="0"/>
              </a:rPr>
              <a:t>位于世外桃源般的海南西南海岸，完美融合了舒适客房、美食歆享、纵情娱乐等众多度假元素，让您在瑰丽的热带花园和最美夕阳景色中乐而忘返。</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20887" y="3343577"/>
            <a:ext cx="3023113" cy="1974355"/>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20884" y="1040160"/>
            <a:ext cx="3023115" cy="2202826"/>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039088"/>
            <a:ext cx="6012160" cy="4287600"/>
          </a:xfrm>
          <a:prstGeom prst="rect">
            <a:avLst/>
          </a:prstGeom>
          <a:ln>
            <a:noFill/>
          </a:ln>
          <a:effectLst>
            <a:outerShdw blurRad="292100" dist="139700" dir="2700000" algn="tl" rotWithShape="0">
              <a:srgbClr val="333333">
                <a:alpha val="65000"/>
              </a:srgbClr>
            </a:outerShdw>
          </a:effectLst>
        </p:spPr>
      </p:pic>
      <p:sp>
        <p:nvSpPr>
          <p:cNvPr id="13" name="Text Box 3"/>
          <p:cNvSpPr txBox="1">
            <a:spLocks noChangeArrowheads="1"/>
          </p:cNvSpPr>
          <p:nvPr/>
        </p:nvSpPr>
        <p:spPr bwMode="auto">
          <a:xfrm>
            <a:off x="167637" y="188640"/>
            <a:ext cx="8821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宋体" charset="-122"/>
              </a:defRPr>
            </a:lvl1pPr>
            <a:lvl2pPr marL="742950" indent="-285750" eaLnBrk="0" hangingPunct="0">
              <a:defRPr b="1">
                <a:solidFill>
                  <a:schemeClr val="tx1"/>
                </a:solidFill>
                <a:latin typeface="Arial" charset="0"/>
                <a:ea typeface="宋体" charset="-122"/>
              </a:defRPr>
            </a:lvl2pPr>
            <a:lvl3pPr marL="1143000" indent="-228600" eaLnBrk="0" hangingPunct="0">
              <a:defRPr b="1">
                <a:solidFill>
                  <a:schemeClr val="tx1"/>
                </a:solidFill>
                <a:latin typeface="Arial" charset="0"/>
                <a:ea typeface="宋体" charset="-122"/>
              </a:defRPr>
            </a:lvl3pPr>
            <a:lvl4pPr marL="1600200" indent="-228600" eaLnBrk="0" hangingPunct="0">
              <a:defRPr b="1">
                <a:solidFill>
                  <a:schemeClr val="tx1"/>
                </a:solidFill>
                <a:latin typeface="Arial" charset="0"/>
                <a:ea typeface="宋体" charset="-122"/>
              </a:defRPr>
            </a:lvl4pPr>
            <a:lvl5pPr marL="2057400" indent="-228600" eaLnBrk="0" hangingPunct="0">
              <a:defRPr b="1">
                <a:solidFill>
                  <a:schemeClr val="tx1"/>
                </a:solidFill>
                <a:latin typeface="Arial" charset="0"/>
                <a:ea typeface="宋体" charset="-122"/>
              </a:defRPr>
            </a:lvl5pPr>
            <a:lvl6pPr marL="2514600" indent="-228600" eaLnBrk="0" fontAlgn="base" hangingPunct="0">
              <a:spcBef>
                <a:spcPct val="0"/>
              </a:spcBef>
              <a:spcAft>
                <a:spcPct val="0"/>
              </a:spcAft>
              <a:defRPr b="1">
                <a:solidFill>
                  <a:schemeClr val="tx1"/>
                </a:solidFill>
                <a:latin typeface="Arial" charset="0"/>
                <a:ea typeface="宋体" charset="-122"/>
              </a:defRPr>
            </a:lvl6pPr>
            <a:lvl7pPr marL="2971800" indent="-228600" eaLnBrk="0" fontAlgn="base" hangingPunct="0">
              <a:spcBef>
                <a:spcPct val="0"/>
              </a:spcBef>
              <a:spcAft>
                <a:spcPct val="0"/>
              </a:spcAft>
              <a:defRPr b="1">
                <a:solidFill>
                  <a:schemeClr val="tx1"/>
                </a:solidFill>
                <a:latin typeface="Arial" charset="0"/>
                <a:ea typeface="宋体" charset="-122"/>
              </a:defRPr>
            </a:lvl7pPr>
            <a:lvl8pPr marL="3429000" indent="-228600" eaLnBrk="0" fontAlgn="base" hangingPunct="0">
              <a:spcBef>
                <a:spcPct val="0"/>
              </a:spcBef>
              <a:spcAft>
                <a:spcPct val="0"/>
              </a:spcAft>
              <a:defRPr b="1">
                <a:solidFill>
                  <a:schemeClr val="tx1"/>
                </a:solidFill>
                <a:latin typeface="Arial" charset="0"/>
                <a:ea typeface="宋体" charset="-122"/>
              </a:defRPr>
            </a:lvl8pPr>
            <a:lvl9pPr marL="3886200" indent="-228600" eaLnBrk="0" fontAlgn="base" hangingPunct="0">
              <a:spcBef>
                <a:spcPct val="0"/>
              </a:spcBef>
              <a:spcAft>
                <a:spcPct val="0"/>
              </a:spcAft>
              <a:defRPr b="1">
                <a:solidFill>
                  <a:schemeClr val="tx1"/>
                </a:solidFill>
                <a:latin typeface="Arial" charset="0"/>
                <a:ea typeface="宋体" charset="-122"/>
              </a:defRPr>
            </a:lvl9pPr>
          </a:lstStyle>
          <a:p>
            <a:pPr eaLnBrk="1" fontAlgn="base" hangingPunct="1">
              <a:spcBef>
                <a:spcPct val="50000"/>
              </a:spcBef>
              <a:spcAft>
                <a:spcPct val="0"/>
              </a:spcAft>
            </a:pPr>
            <a:r>
              <a:rPr lang="en-US" altLang="zh-CN" sz="2400" dirty="0">
                <a:solidFill>
                  <a:srgbClr val="FD5A1D"/>
                </a:solidFill>
                <a:latin typeface="Tahoma" pitchFamily="34" charset="0"/>
                <a:ea typeface="Tahoma" pitchFamily="34" charset="0"/>
                <a:cs typeface="Tahoma" pitchFamily="34" charset="0"/>
              </a:rPr>
              <a:t>City Hot </a:t>
            </a:r>
            <a:r>
              <a:rPr lang="en-US" altLang="zh-CN" sz="2400" dirty="0" smtClean="0">
                <a:solidFill>
                  <a:srgbClr val="FD5A1D"/>
                </a:solidFill>
                <a:latin typeface="Tahoma" pitchFamily="34" charset="0"/>
                <a:ea typeface="Tahoma" pitchFamily="34" charset="0"/>
                <a:cs typeface="Tahoma" pitchFamily="34" charset="0"/>
              </a:rPr>
              <a:t>Spot: the Most Beautiful Sunset Beach</a:t>
            </a:r>
            <a:r>
              <a:rPr lang="en-US" altLang="zh-CN" sz="2400" dirty="0">
                <a:solidFill>
                  <a:srgbClr val="FD5A1D"/>
                </a:solidFill>
                <a:latin typeface="Tahoma" pitchFamily="34" charset="0"/>
                <a:ea typeface="Tahoma" pitchFamily="34" charset="0"/>
                <a:cs typeface="Tahoma" pitchFamily="34" charset="0"/>
              </a:rPr>
              <a:t/>
            </a:r>
            <a:br>
              <a:rPr lang="en-US" altLang="zh-CN" sz="2400" dirty="0">
                <a:solidFill>
                  <a:srgbClr val="FD5A1D"/>
                </a:solidFill>
                <a:latin typeface="Tahoma" pitchFamily="34" charset="0"/>
                <a:ea typeface="Tahoma" pitchFamily="34" charset="0"/>
                <a:cs typeface="Tahoma" pitchFamily="34" charset="0"/>
              </a:rPr>
            </a:br>
            <a:r>
              <a:rPr lang="zh-CN" altLang="en-US" sz="2400" dirty="0">
                <a:solidFill>
                  <a:srgbClr val="FD5A1D"/>
                </a:solidFill>
                <a:latin typeface="Tahoma" pitchFamily="34" charset="0"/>
                <a:ea typeface="方正黑体简体" pitchFamily="65" charset="-122"/>
              </a:rPr>
              <a:t>城市</a:t>
            </a:r>
            <a:r>
              <a:rPr lang="zh-CN" altLang="en-US" sz="2400" dirty="0" smtClean="0">
                <a:solidFill>
                  <a:srgbClr val="FD5A1D"/>
                </a:solidFill>
                <a:latin typeface="Tahoma" pitchFamily="34" charset="0"/>
                <a:ea typeface="方正黑体简体" pitchFamily="65" charset="-122"/>
              </a:rPr>
              <a:t>热点</a:t>
            </a:r>
            <a:r>
              <a:rPr lang="en-US" altLang="zh-CN" sz="2400" dirty="0" smtClean="0">
                <a:solidFill>
                  <a:srgbClr val="FD5A1D"/>
                </a:solidFill>
                <a:latin typeface="Tahoma" pitchFamily="34" charset="0"/>
                <a:ea typeface="方正黑体简体" pitchFamily="65" charset="-122"/>
              </a:rPr>
              <a:t>——</a:t>
            </a:r>
            <a:r>
              <a:rPr lang="zh-CN" altLang="en-US" sz="2400" dirty="0" smtClean="0">
                <a:solidFill>
                  <a:srgbClr val="FD5A1D"/>
                </a:solidFill>
                <a:latin typeface="Tahoma" pitchFamily="34" charset="0"/>
                <a:ea typeface="方正黑体简体" pitchFamily="65" charset="-122"/>
              </a:rPr>
              <a:t>最美夕阳</a:t>
            </a:r>
            <a:endParaRPr lang="zh-CN" altLang="en-US" sz="2400" dirty="0">
              <a:solidFill>
                <a:srgbClr val="FD5A1D"/>
              </a:solidFill>
              <a:latin typeface="Tahoma" pitchFamily="34" charset="0"/>
              <a:ea typeface="方正黑体简体" pitchFamily="65" charset="-122"/>
            </a:endParaRPr>
          </a:p>
        </p:txBody>
      </p:sp>
      <p:sp>
        <p:nvSpPr>
          <p:cNvPr id="14" name="Rectangle 3"/>
          <p:cNvSpPr>
            <a:spLocks noChangeArrowheads="1"/>
          </p:cNvSpPr>
          <p:nvPr/>
        </p:nvSpPr>
        <p:spPr bwMode="auto">
          <a:xfrm>
            <a:off x="167637" y="5445224"/>
            <a:ext cx="8976362"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285750" indent="-285750">
              <a:spcBef>
                <a:spcPct val="15000"/>
              </a:spcBef>
              <a:spcAft>
                <a:spcPct val="15000"/>
              </a:spcAft>
              <a:buClr>
                <a:srgbClr val="FF5F19"/>
              </a:buClr>
              <a:buFont typeface="Wingdings" pitchFamily="2" charset="2"/>
              <a:buChar char="l"/>
            </a:pPr>
            <a:r>
              <a:rPr lang="en-US" altLang="zh-CN" sz="1300" b="1" dirty="0" smtClean="0">
                <a:solidFill>
                  <a:srgbClr val="0070C0"/>
                </a:solidFill>
                <a:latin typeface="Tahoma" pitchFamily="34" charset="0"/>
                <a:ea typeface="Tahoma" pitchFamily="34" charset="0"/>
                <a:cs typeface="Tahoma" pitchFamily="34" charset="0"/>
              </a:rPr>
              <a:t>Facing </a:t>
            </a:r>
            <a:r>
              <a:rPr lang="en-US" altLang="zh-CN" sz="1300" b="1" dirty="0">
                <a:solidFill>
                  <a:srgbClr val="0070C0"/>
                </a:solidFill>
                <a:latin typeface="Tahoma" pitchFamily="34" charset="0"/>
                <a:ea typeface="Tahoma" pitchFamily="34" charset="0"/>
                <a:cs typeface="Tahoma" pitchFamily="34" charset="0"/>
              </a:rPr>
              <a:t>the South China </a:t>
            </a:r>
            <a:r>
              <a:rPr lang="en-US" altLang="zh-CN" sz="1300" b="1" dirty="0" smtClean="0">
                <a:solidFill>
                  <a:srgbClr val="0070C0"/>
                </a:solidFill>
                <a:latin typeface="Tahoma" pitchFamily="34" charset="0"/>
                <a:ea typeface="Tahoma" pitchFamily="34" charset="0"/>
                <a:cs typeface="Tahoma" pitchFamily="34" charset="0"/>
              </a:rPr>
              <a:t>Sea from due west, Longmu </a:t>
            </a:r>
            <a:r>
              <a:rPr lang="en-US" altLang="zh-CN" sz="1300" b="1" dirty="0">
                <a:solidFill>
                  <a:srgbClr val="0070C0"/>
                </a:solidFill>
                <a:latin typeface="Tahoma" pitchFamily="34" charset="0"/>
                <a:ea typeface="Tahoma" pitchFamily="34" charset="0"/>
                <a:cs typeface="Tahoma" pitchFamily="34" charset="0"/>
              </a:rPr>
              <a:t>Bay </a:t>
            </a:r>
            <a:r>
              <a:rPr lang="en-US" altLang="zh-CN" sz="1300" b="1" dirty="0" smtClean="0">
                <a:solidFill>
                  <a:srgbClr val="0070C0"/>
                </a:solidFill>
                <a:latin typeface="Tahoma" pitchFamily="34" charset="0"/>
                <a:ea typeface="Tahoma" pitchFamily="34" charset="0"/>
                <a:cs typeface="Tahoma" pitchFamily="34" charset="0"/>
              </a:rPr>
              <a:t>possess the most beautiful sunset in China</a:t>
            </a:r>
          </a:p>
          <a:p>
            <a:pPr>
              <a:spcBef>
                <a:spcPct val="15000"/>
              </a:spcBef>
              <a:spcAft>
                <a:spcPct val="15000"/>
              </a:spcAft>
              <a:buClr>
                <a:srgbClr val="FF5F19"/>
              </a:buClr>
            </a:pPr>
            <a:r>
              <a:rPr lang="en-US" altLang="zh-CN" sz="1300" b="1" dirty="0">
                <a:solidFill>
                  <a:srgbClr val="0070C0"/>
                </a:solidFill>
                <a:latin typeface="Tahoma" pitchFamily="34" charset="0"/>
                <a:ea typeface="Tahoma" pitchFamily="34" charset="0"/>
                <a:cs typeface="Tahoma" pitchFamily="34" charset="0"/>
              </a:rPr>
              <a:t> </a:t>
            </a:r>
            <a:r>
              <a:rPr lang="en-US" altLang="zh-CN" sz="1300" b="1" dirty="0" smtClean="0">
                <a:solidFill>
                  <a:srgbClr val="0070C0"/>
                </a:solidFill>
                <a:latin typeface="Tahoma" pitchFamily="34" charset="0"/>
                <a:ea typeface="Tahoma" pitchFamily="34" charset="0"/>
                <a:cs typeface="Tahoma" pitchFamily="34" charset="0"/>
              </a:rPr>
              <a:t>     </a:t>
            </a:r>
            <a:r>
              <a:rPr lang="zh-CN" altLang="en-US" sz="1300" b="1" dirty="0" smtClean="0">
                <a:solidFill>
                  <a:srgbClr val="0070C0"/>
                </a:solidFill>
                <a:latin typeface="Tahoma" pitchFamily="34" charset="0"/>
                <a:ea typeface="黑体" pitchFamily="49" charset="-122"/>
                <a:cs typeface="Tahoma" pitchFamily="34" charset="0"/>
              </a:rPr>
              <a:t>龙沐湾海岸正西</a:t>
            </a:r>
            <a:r>
              <a:rPr lang="zh-CN" altLang="en-US" sz="1300" b="1" dirty="0">
                <a:solidFill>
                  <a:srgbClr val="0070C0"/>
                </a:solidFill>
                <a:latin typeface="Tahoma" pitchFamily="34" charset="0"/>
                <a:ea typeface="黑体" pitchFamily="49" charset="-122"/>
                <a:cs typeface="Tahoma" pitchFamily="34" charset="0"/>
              </a:rPr>
              <a:t>朝向中国南海</a:t>
            </a:r>
            <a:r>
              <a:rPr lang="zh-CN" altLang="en-US" sz="1300" b="1" dirty="0" smtClean="0">
                <a:solidFill>
                  <a:srgbClr val="0070C0"/>
                </a:solidFill>
                <a:latin typeface="Tahoma" pitchFamily="34" charset="0"/>
                <a:ea typeface="黑体" pitchFamily="49" charset="-122"/>
                <a:cs typeface="Tahoma" pitchFamily="34" charset="0"/>
              </a:rPr>
              <a:t>，是</a:t>
            </a:r>
            <a:r>
              <a:rPr lang="zh-CN" altLang="en-US" sz="1300" b="1" dirty="0" smtClean="0">
                <a:solidFill>
                  <a:srgbClr val="FD5A1D"/>
                </a:solidFill>
                <a:latin typeface="Tahoma" pitchFamily="34" charset="0"/>
                <a:ea typeface="黑体" pitchFamily="49" charset="-122"/>
                <a:cs typeface="Tahoma" pitchFamily="34" charset="0"/>
              </a:rPr>
              <a:t>中国最美的落日</a:t>
            </a:r>
            <a:r>
              <a:rPr lang="zh-CN" altLang="en-US" sz="1300" b="1" dirty="0">
                <a:solidFill>
                  <a:srgbClr val="FD5A1D"/>
                </a:solidFill>
                <a:latin typeface="Tahoma" pitchFamily="34" charset="0"/>
                <a:ea typeface="黑体" pitchFamily="49" charset="-122"/>
                <a:cs typeface="Tahoma" pitchFamily="34" charset="0"/>
              </a:rPr>
              <a:t>海滩</a:t>
            </a:r>
            <a:endParaRPr lang="en-US" altLang="zh-CN" sz="1300" b="1" dirty="0" smtClean="0">
              <a:solidFill>
                <a:srgbClr val="FD5A1D"/>
              </a:solidFill>
              <a:latin typeface="Tahoma" pitchFamily="34" charset="0"/>
              <a:ea typeface="Tahoma" pitchFamily="34" charset="0"/>
              <a:cs typeface="Tahoma" pitchFamily="34" charset="0"/>
            </a:endParaRPr>
          </a:p>
          <a:p>
            <a:pPr>
              <a:spcBef>
                <a:spcPct val="15000"/>
              </a:spcBef>
              <a:spcAft>
                <a:spcPct val="15000"/>
              </a:spcAft>
              <a:buClr>
                <a:srgbClr val="FF5F19"/>
              </a:buClr>
            </a:pPr>
            <a:endParaRPr lang="en-US" altLang="zh-CN" sz="500" b="1" dirty="0" smtClean="0">
              <a:solidFill>
                <a:srgbClr val="FD5A1D"/>
              </a:solidFill>
              <a:latin typeface="Tahoma" pitchFamily="34" charset="0"/>
              <a:ea typeface="Tahoma" pitchFamily="34" charset="0"/>
              <a:cs typeface="Tahoma" pitchFamily="34" charset="0"/>
            </a:endParaRPr>
          </a:p>
          <a:p>
            <a:pPr marL="285750" indent="-285750">
              <a:spcBef>
                <a:spcPct val="15000"/>
              </a:spcBef>
              <a:spcAft>
                <a:spcPct val="15000"/>
              </a:spcAft>
              <a:buClr>
                <a:srgbClr val="FF5F19"/>
              </a:buClr>
              <a:buFont typeface="Wingdings" pitchFamily="2" charset="2"/>
              <a:buChar char="l"/>
            </a:pPr>
            <a:r>
              <a:rPr lang="en-US" altLang="zh-CN" sz="1300" b="1" dirty="0">
                <a:solidFill>
                  <a:srgbClr val="0070C0"/>
                </a:solidFill>
                <a:latin typeface="Tahoma" pitchFamily="34" charset="0"/>
                <a:ea typeface="Tahoma" pitchFamily="34" charset="0"/>
                <a:cs typeface="Tahoma" pitchFamily="34" charset="0"/>
              </a:rPr>
              <a:t>Located at heart of Longmu Bay, </a:t>
            </a:r>
            <a:r>
              <a:rPr lang="en-US" altLang="zh-CN" sz="1300" b="1" dirty="0" smtClean="0">
                <a:solidFill>
                  <a:srgbClr val="0070C0"/>
                </a:solidFill>
                <a:latin typeface="Tahoma" pitchFamily="34" charset="0"/>
                <a:ea typeface="Tahoma" pitchFamily="34" charset="0"/>
                <a:cs typeface="Tahoma" pitchFamily="34" charset="0"/>
              </a:rPr>
              <a:t>hotel </a:t>
            </a:r>
            <a:r>
              <a:rPr lang="en-US" altLang="zh-CN" sz="1300" b="1" dirty="0">
                <a:solidFill>
                  <a:srgbClr val="0070C0"/>
                </a:solidFill>
                <a:latin typeface="Tahoma" pitchFamily="34" charset="0"/>
                <a:ea typeface="Tahoma" pitchFamily="34" charset="0"/>
                <a:cs typeface="Tahoma" pitchFamily="34" charset="0"/>
              </a:rPr>
              <a:t>private </a:t>
            </a:r>
            <a:r>
              <a:rPr lang="en-US" altLang="zh-CN" sz="1300" b="1" dirty="0" smtClean="0">
                <a:solidFill>
                  <a:srgbClr val="0070C0"/>
                </a:solidFill>
                <a:latin typeface="Tahoma" pitchFamily="34" charset="0"/>
                <a:ea typeface="Tahoma" pitchFamily="34" charset="0"/>
                <a:cs typeface="Tahoma" pitchFamily="34" charset="0"/>
              </a:rPr>
              <a:t>beach is </a:t>
            </a:r>
            <a:r>
              <a:rPr lang="en-US" altLang="zh-CN" sz="1300" b="1" dirty="0">
                <a:solidFill>
                  <a:srgbClr val="0070C0"/>
                </a:solidFill>
                <a:latin typeface="Tahoma" pitchFamily="34" charset="0"/>
                <a:ea typeface="Tahoma" pitchFamily="34" charset="0"/>
                <a:cs typeface="Tahoma" pitchFamily="34" charset="0"/>
              </a:rPr>
              <a:t>the </a:t>
            </a:r>
            <a:r>
              <a:rPr lang="en-US" altLang="zh-CN" sz="1300" b="1" dirty="0" smtClean="0">
                <a:solidFill>
                  <a:srgbClr val="0070C0"/>
                </a:solidFill>
                <a:latin typeface="Tahoma" pitchFamily="34" charset="0"/>
                <a:ea typeface="Tahoma" pitchFamily="34" charset="0"/>
                <a:cs typeface="Tahoma" pitchFamily="34" charset="0"/>
              </a:rPr>
              <a:t>perfect place to enjoy </a:t>
            </a:r>
            <a:r>
              <a:rPr lang="en-US" altLang="zh-CN" sz="1300" b="1" dirty="0">
                <a:solidFill>
                  <a:srgbClr val="0070C0"/>
                </a:solidFill>
                <a:latin typeface="Tahoma" pitchFamily="34" charset="0"/>
                <a:ea typeface="Tahoma" pitchFamily="34" charset="0"/>
                <a:cs typeface="Tahoma" pitchFamily="34" charset="0"/>
              </a:rPr>
              <a:t>splendid </a:t>
            </a:r>
            <a:r>
              <a:rPr lang="en-US" altLang="zh-CN" sz="1300" b="1" dirty="0" smtClean="0">
                <a:solidFill>
                  <a:srgbClr val="0070C0"/>
                </a:solidFill>
                <a:latin typeface="Tahoma" pitchFamily="34" charset="0"/>
                <a:ea typeface="Tahoma" pitchFamily="34" charset="0"/>
                <a:cs typeface="Tahoma" pitchFamily="34" charset="0"/>
              </a:rPr>
              <a:t>sunset view</a:t>
            </a:r>
          </a:p>
          <a:p>
            <a:pPr>
              <a:spcBef>
                <a:spcPct val="15000"/>
              </a:spcBef>
              <a:spcAft>
                <a:spcPct val="15000"/>
              </a:spcAft>
              <a:buClr>
                <a:srgbClr val="FF5F19"/>
              </a:buClr>
            </a:pPr>
            <a:r>
              <a:rPr lang="en-US" altLang="zh-CN" sz="1300" b="1" dirty="0">
                <a:solidFill>
                  <a:srgbClr val="0070C0"/>
                </a:solidFill>
                <a:latin typeface="Tahoma" pitchFamily="34" charset="0"/>
                <a:ea typeface="Tahoma" pitchFamily="34" charset="0"/>
                <a:cs typeface="Tahoma" pitchFamily="34" charset="0"/>
              </a:rPr>
              <a:t> </a:t>
            </a:r>
            <a:r>
              <a:rPr lang="en-US" altLang="zh-CN" sz="1300" b="1" dirty="0" smtClean="0">
                <a:solidFill>
                  <a:srgbClr val="0070C0"/>
                </a:solidFill>
                <a:latin typeface="Tahoma" pitchFamily="34" charset="0"/>
                <a:ea typeface="Tahoma" pitchFamily="34" charset="0"/>
                <a:cs typeface="Tahoma" pitchFamily="34" charset="0"/>
              </a:rPr>
              <a:t>     </a:t>
            </a:r>
            <a:r>
              <a:rPr lang="zh-CN" altLang="en-US" sz="1300" b="1" dirty="0" smtClean="0">
                <a:solidFill>
                  <a:srgbClr val="0070C0"/>
                </a:solidFill>
                <a:latin typeface="Tahoma" pitchFamily="34" charset="0"/>
                <a:ea typeface="黑体" pitchFamily="49" charset="-122"/>
                <a:cs typeface="Tahoma" pitchFamily="34" charset="0"/>
              </a:rPr>
              <a:t>酒店</a:t>
            </a:r>
            <a:r>
              <a:rPr lang="zh-CN" altLang="en-US" sz="1300" b="1" dirty="0">
                <a:solidFill>
                  <a:srgbClr val="0070C0"/>
                </a:solidFill>
                <a:latin typeface="Tahoma" pitchFamily="34" charset="0"/>
                <a:ea typeface="黑体" pitchFamily="49" charset="-122"/>
                <a:cs typeface="Tahoma" pitchFamily="34" charset="0"/>
              </a:rPr>
              <a:t>专属海滩位于龙沐湾中心地段，是</a:t>
            </a:r>
            <a:r>
              <a:rPr lang="zh-CN" altLang="en-US" sz="1300" b="1" dirty="0" smtClean="0">
                <a:solidFill>
                  <a:srgbClr val="0070C0"/>
                </a:solidFill>
                <a:latin typeface="Tahoma" pitchFamily="34" charset="0"/>
                <a:ea typeface="黑体" pitchFamily="49" charset="-122"/>
                <a:cs typeface="Tahoma" pitchFamily="34" charset="0"/>
              </a:rPr>
              <a:t>欣赏海上夕阳瑰丽景观的</a:t>
            </a:r>
            <a:r>
              <a:rPr lang="zh-CN" altLang="en-US" sz="1300" b="1" dirty="0">
                <a:solidFill>
                  <a:srgbClr val="0070C0"/>
                </a:solidFill>
                <a:latin typeface="Tahoma" pitchFamily="34" charset="0"/>
                <a:ea typeface="黑体" pitchFamily="49" charset="-122"/>
                <a:cs typeface="Tahoma" pitchFamily="34" charset="0"/>
              </a:rPr>
              <a:t>绝佳</a:t>
            </a:r>
            <a:r>
              <a:rPr lang="zh-CN" altLang="en-US" sz="1300" b="1" dirty="0" smtClean="0">
                <a:solidFill>
                  <a:srgbClr val="0070C0"/>
                </a:solidFill>
                <a:latin typeface="Tahoma" pitchFamily="34" charset="0"/>
                <a:ea typeface="黑体" pitchFamily="49" charset="-122"/>
                <a:cs typeface="Tahoma" pitchFamily="34" charset="0"/>
              </a:rPr>
              <a:t>地点</a:t>
            </a:r>
            <a:endParaRPr lang="en-US" altLang="zh-CN" sz="1300" b="1" dirty="0">
              <a:solidFill>
                <a:srgbClr val="0070C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19332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4775</TotalTime>
  <Words>3922</Words>
  <Application>Microsoft Office PowerPoint</Application>
  <PresentationFormat>全屏显示(4:3)</PresentationFormat>
  <Paragraphs>658</Paragraphs>
  <Slides>42</Slides>
  <Notes>3</Notes>
  <HiddenSlides>0</HiddenSlides>
  <MMClips>0</MMClips>
  <ScaleCrop>false</ScaleCrop>
  <HeadingPairs>
    <vt:vector size="4" baseType="variant">
      <vt:variant>
        <vt:lpstr>主题</vt:lpstr>
      </vt:variant>
      <vt:variant>
        <vt:i4>1</vt:i4>
      </vt:variant>
      <vt:variant>
        <vt:lpstr>幻灯片标题</vt:lpstr>
      </vt:variant>
      <vt:variant>
        <vt:i4>42</vt:i4>
      </vt:variant>
    </vt:vector>
  </HeadingPairs>
  <TitlesOfParts>
    <vt:vector size="43" baseType="lpstr">
      <vt:lpstr>Office 主题</vt:lpstr>
      <vt:lpstr>Wyndham Grand Plaza Royale Hainan Longmu Bay</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jwang</dc:creator>
  <cp:lastModifiedBy>sarahsun</cp:lastModifiedBy>
  <cp:revision>262</cp:revision>
  <dcterms:created xsi:type="dcterms:W3CDTF">2013-04-24T08:37:51Z</dcterms:created>
  <dcterms:modified xsi:type="dcterms:W3CDTF">2017-03-22T02:50:43Z</dcterms:modified>
</cp:coreProperties>
</file>